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notesSlides/notesSlide1.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notesSlides/notesSlide2.xml" ContentType="application/vnd.openxmlformats-officedocument.presentationml.notesSlide+xml"/>
  <Override PartName="/ppt/tags/tag13.xml" ContentType="application/vnd.openxmlformats-officedocument.presentationml.tags+xml"/>
  <Override PartName="/ppt/tags/tag14.xml" ContentType="application/vnd.openxmlformats-officedocument.presentationml.tags+xml"/>
  <Override PartName="/ppt/notesSlides/notesSlide3.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4.xml" ContentType="application/vnd.openxmlformats-officedocument.presentationml.notesSlid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5.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notesSlides/notesSlide6.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7.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notesSlides/notesSlide8.xml" ContentType="application/vnd.openxmlformats-officedocument.presentationml.notesSlide+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notesSlides/notesSlide9.xml" ContentType="application/vnd.openxmlformats-officedocument.presentationml.notesSlide+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notesSlides/notesSlide10.xml" ContentType="application/vnd.openxmlformats-officedocument.presentationml.notesSlide+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notesSlides/notesSlide11.xml" ContentType="application/vnd.openxmlformats-officedocument.presentationml.notesSlid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notesSlides/notesSlide12.xml" ContentType="application/vnd.openxmlformats-officedocument.presentationml.notesSlide+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notesSlides/notesSlide13.xml" ContentType="application/vnd.openxmlformats-officedocument.presentationml.notesSlide+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notesSlides/notesSlide14.xml" ContentType="application/vnd.openxmlformats-officedocument.presentationml.notesSlide+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notesSlides/notesSlide15.xml" ContentType="application/vnd.openxmlformats-officedocument.presentationml.notesSlide+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notesSlides/notesSlide16.xml" ContentType="application/vnd.openxmlformats-officedocument.presentationml.notesSlide+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notesSlides/notesSlide17.xml" ContentType="application/vnd.openxmlformats-officedocument.presentationml.notesSlide+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notesSlides/notesSlide18.xml" ContentType="application/vnd.openxmlformats-officedocument.presentationml.notesSlide+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notesSlides/notesSlide19.xml" ContentType="application/vnd.openxmlformats-officedocument.presentationml.notesSlide+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notesSlides/notesSlide20.xml" ContentType="application/vnd.openxmlformats-officedocument.presentationml.notesSlide+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notesSlides/notesSlide21.xml" ContentType="application/vnd.openxmlformats-officedocument.presentationml.notesSlide+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notesSlides/notesSlide22.xml" ContentType="application/vnd.openxmlformats-officedocument.presentationml.notesSlide+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notesSlides/notesSlide23.xml" ContentType="application/vnd.openxmlformats-officedocument.presentationml.notesSlide+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notesSlides/notesSlide24.xml" ContentType="application/vnd.openxmlformats-officedocument.presentationml.notesSlide+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notesSlides/notesSlide25.xml" ContentType="application/vnd.openxmlformats-officedocument.presentationml.notesSlide+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notesSlides/notesSlide26.xml" ContentType="application/vnd.openxmlformats-officedocument.presentationml.notesSlide+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notesSlides/notesSlide27.xml" ContentType="application/vnd.openxmlformats-officedocument.presentationml.notesSlide+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notesSlides/notesSlide28.xml" ContentType="application/vnd.openxmlformats-officedocument.presentationml.notesSlide+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notesSlides/notesSlide29.xml" ContentType="application/vnd.openxmlformats-officedocument.presentationml.notesSlide+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notesSlides/notesSlide30.xml" ContentType="application/vnd.openxmlformats-officedocument.presentationml.notesSlide+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notesSlides/notesSlide31.xml" ContentType="application/vnd.openxmlformats-officedocument.presentationml.notesSlide+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notesSlides/notesSlide32.xml" ContentType="application/vnd.openxmlformats-officedocument.presentationml.notesSlide+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notesSlides/notesSlide33.xml" ContentType="application/vnd.openxmlformats-officedocument.presentationml.notesSlide+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notesSlides/notesSlide34.xml" ContentType="application/vnd.openxmlformats-officedocument.presentationml.notesSlide+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notesSlides/notesSlide35.xml" ContentType="application/vnd.openxmlformats-officedocument.presentationml.notesSlide+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notesSlides/notesSlide36.xml" ContentType="application/vnd.openxmlformats-officedocument.presentationml.notesSlide+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notesSlides/notesSlide37.xml" ContentType="application/vnd.openxmlformats-officedocument.presentationml.notesSlide+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tags/tag290.xml" ContentType="application/vnd.openxmlformats-officedocument.presentationml.tags+xml"/>
  <Override PartName="/ppt/tags/tag291.xml" ContentType="application/vnd.openxmlformats-officedocument.presentationml.tags+xml"/>
  <Override PartName="/ppt/notesSlides/notesSlide38.xml" ContentType="application/vnd.openxmlformats-officedocument.presentationml.notesSlide+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notesSlides/notesSlide39.xml" ContentType="application/vnd.openxmlformats-officedocument.presentationml.notesSlide+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5" r:id="rId1"/>
  </p:sldMasterIdLst>
  <p:notesMasterIdLst>
    <p:notesMasterId r:id="rId41"/>
  </p:notesMasterIdLst>
  <p:handoutMasterIdLst>
    <p:handoutMasterId r:id="rId42"/>
  </p:handoutMasterIdLst>
  <p:sldIdLst>
    <p:sldId id="270" r:id="rId2"/>
    <p:sldId id="685" r:id="rId3"/>
    <p:sldId id="758" r:id="rId4"/>
    <p:sldId id="706" r:id="rId5"/>
    <p:sldId id="709" r:id="rId6"/>
    <p:sldId id="711" r:id="rId7"/>
    <p:sldId id="712" r:id="rId8"/>
    <p:sldId id="713" r:id="rId9"/>
    <p:sldId id="714" r:id="rId10"/>
    <p:sldId id="716" r:id="rId11"/>
    <p:sldId id="717" r:id="rId12"/>
    <p:sldId id="718" r:id="rId13"/>
    <p:sldId id="771" r:id="rId14"/>
    <p:sldId id="739" r:id="rId15"/>
    <p:sldId id="746" r:id="rId16"/>
    <p:sldId id="740" r:id="rId17"/>
    <p:sldId id="726" r:id="rId18"/>
    <p:sldId id="721" r:id="rId19"/>
    <p:sldId id="745" r:id="rId20"/>
    <p:sldId id="722" r:id="rId21"/>
    <p:sldId id="741" r:id="rId22"/>
    <p:sldId id="728" r:id="rId23"/>
    <p:sldId id="729" r:id="rId24"/>
    <p:sldId id="730" r:id="rId25"/>
    <p:sldId id="742" r:id="rId26"/>
    <p:sldId id="743" r:id="rId27"/>
    <p:sldId id="734" r:id="rId28"/>
    <p:sldId id="747" r:id="rId29"/>
    <p:sldId id="756" r:id="rId30"/>
    <p:sldId id="757" r:id="rId31"/>
    <p:sldId id="761" r:id="rId32"/>
    <p:sldId id="748" r:id="rId33"/>
    <p:sldId id="735" r:id="rId34"/>
    <p:sldId id="768" r:id="rId35"/>
    <p:sldId id="769" r:id="rId36"/>
    <p:sldId id="765" r:id="rId37"/>
    <p:sldId id="766" r:id="rId38"/>
    <p:sldId id="762" r:id="rId39"/>
    <p:sldId id="643" r:id="rId40"/>
  </p:sldIdLst>
  <p:sldSz cx="9144000" cy="6858000" type="screen4x3"/>
  <p:notesSz cx="7010400" cy="9296400"/>
  <p:custDataLst>
    <p:tags r:id="rId43"/>
  </p:custDataLst>
  <p:defaultTextStyle>
    <a:defPPr>
      <a:defRPr lang="en-US"/>
    </a:defPPr>
    <a:lvl1pPr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1pPr>
    <a:lvl2pPr marL="4572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2pPr>
    <a:lvl3pPr marL="9144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3pPr>
    <a:lvl4pPr marL="13716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4pPr>
    <a:lvl5pPr marL="1828800" algn="l" rtl="0" fontAlgn="base">
      <a:spcBef>
        <a:spcPct val="0"/>
      </a:spcBef>
      <a:spcAft>
        <a:spcPct val="0"/>
      </a:spcAft>
      <a:defRPr sz="2400" kern="1200">
        <a:solidFill>
          <a:schemeClr val="tx1"/>
        </a:solidFill>
        <a:latin typeface="Arial" pitchFamily="-60" charset="-52"/>
        <a:ea typeface="ＭＳ Ｐゴシック" pitchFamily="-60" charset="-128"/>
        <a:cs typeface="ＭＳ Ｐゴシック" pitchFamily="-60" charset="-128"/>
      </a:defRPr>
    </a:lvl5pPr>
    <a:lvl6pPr marL="22860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6pPr>
    <a:lvl7pPr marL="27432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7pPr>
    <a:lvl8pPr marL="32004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8pPr>
    <a:lvl9pPr marL="3657600" algn="l" defTabSz="457200" rtl="0" eaLnBrk="1" latinLnBrk="0" hangingPunct="1">
      <a:defRPr sz="2400" kern="1200">
        <a:solidFill>
          <a:schemeClr val="tx1"/>
        </a:solidFill>
        <a:latin typeface="Arial" pitchFamily="-60" charset="-52"/>
        <a:ea typeface="ＭＳ Ｐゴシック" pitchFamily="-60" charset="-128"/>
        <a:cs typeface="ＭＳ Ｐゴシック" pitchFamily="-60" charset="-128"/>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eadangwa" initials="e" lastIdx="5" clrIdx="0"/>
  <p:cmAuthor id="1" name="pbetournay" initials="p" lastIdx="1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1D4585"/>
    <a:srgbClr val="20558A"/>
    <a:srgbClr val="0066CC"/>
    <a:srgbClr val="345A98"/>
    <a:srgbClr val="334B99"/>
    <a:srgbClr val="22509A"/>
    <a:srgbClr val="FFFF99"/>
    <a:srgbClr val="0654C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6290" autoAdjust="0"/>
    <p:restoredTop sz="94073" autoAdjust="0"/>
  </p:normalViewPr>
  <p:slideViewPr>
    <p:cSldViewPr>
      <p:cViewPr>
        <p:scale>
          <a:sx n="120" d="100"/>
          <a:sy n="120" d="100"/>
        </p:scale>
        <p:origin x="-216" y="1176"/>
      </p:cViewPr>
      <p:guideLst>
        <p:guide orient="horz" pos="2160"/>
        <p:guide pos="2880"/>
      </p:guideLst>
    </p:cSldViewPr>
  </p:slideViewPr>
  <p:outlineViewPr>
    <p:cViewPr>
      <p:scale>
        <a:sx n="33" d="100"/>
        <a:sy n="33" d="100"/>
      </p:scale>
      <p:origin x="0" y="15414"/>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5" d="100"/>
          <a:sy n="65" d="100"/>
        </p:scale>
        <p:origin x="-196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gs" Target="tags/tag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22" name="Rectangle 2"/>
          <p:cNvSpPr>
            <a:spLocks noGrp="1" noChangeArrowheads="1"/>
          </p:cNvSpPr>
          <p:nvPr>
            <p:ph type="hdr" sz="quarter"/>
          </p:nvPr>
        </p:nvSpPr>
        <p:spPr bwMode="auto">
          <a:xfrm>
            <a:off x="1" y="0"/>
            <a:ext cx="3038475"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1923" name="Rectangle 3"/>
          <p:cNvSpPr>
            <a:spLocks noGrp="1" noChangeArrowheads="1"/>
          </p:cNvSpPr>
          <p:nvPr>
            <p:ph type="dt" sz="quarter" idx="1"/>
          </p:nvPr>
        </p:nvSpPr>
        <p:spPr bwMode="auto">
          <a:xfrm>
            <a:off x="3970339" y="0"/>
            <a:ext cx="3038475"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r" defTabSz="919029">
              <a:defRPr sz="1200">
                <a:latin typeface="Arial" charset="0"/>
                <a:ea typeface="+mn-ea"/>
                <a:cs typeface="+mn-cs"/>
              </a:defRPr>
            </a:lvl1pPr>
          </a:lstStyle>
          <a:p>
            <a:pPr>
              <a:defRPr/>
            </a:pPr>
            <a:endParaRPr lang="en-US" dirty="0"/>
          </a:p>
        </p:txBody>
      </p:sp>
      <p:sp>
        <p:nvSpPr>
          <p:cNvPr id="81924" name="Rectangle 4"/>
          <p:cNvSpPr>
            <a:spLocks noGrp="1" noChangeArrowheads="1"/>
          </p:cNvSpPr>
          <p:nvPr>
            <p:ph type="ftr" sz="quarter" idx="2"/>
          </p:nvPr>
        </p:nvSpPr>
        <p:spPr bwMode="auto">
          <a:xfrm>
            <a:off x="1" y="8829675"/>
            <a:ext cx="3038475"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1925" name="Rectangle 5"/>
          <p:cNvSpPr>
            <a:spLocks noGrp="1" noChangeArrowheads="1"/>
          </p:cNvSpPr>
          <p:nvPr>
            <p:ph type="sldNum" sz="quarter" idx="3"/>
          </p:nvPr>
        </p:nvSpPr>
        <p:spPr bwMode="auto">
          <a:xfrm>
            <a:off x="3970339" y="8829675"/>
            <a:ext cx="3038475"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r" defTabSz="919029">
              <a:defRPr sz="1200">
                <a:latin typeface="Arial" charset="0"/>
                <a:ea typeface="+mn-ea"/>
                <a:cs typeface="+mn-cs"/>
              </a:defRPr>
            </a:lvl1pPr>
          </a:lstStyle>
          <a:p>
            <a:pPr>
              <a:defRPr/>
            </a:pPr>
            <a:fld id="{39313D9F-DA49-4AD3-8B34-EDA51CB5E2FB}" type="slidenum">
              <a:rPr lang="en-US"/>
              <a:pPr>
                <a:defRPr/>
              </a:pPr>
              <a:t>‹#›</a:t>
            </a:fld>
            <a:endParaRPr lang="en-US" dirty="0"/>
          </a:p>
        </p:txBody>
      </p:sp>
    </p:spTree>
    <p:extLst>
      <p:ext uri="{BB962C8B-B14F-4D97-AF65-F5344CB8AC3E}">
        <p14:creationId xmlns:p14="http://schemas.microsoft.com/office/powerpoint/2010/main" val="36030254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1" y="0"/>
            <a:ext cx="3038475"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7043" name="Rectangle 3"/>
          <p:cNvSpPr>
            <a:spLocks noGrp="1" noChangeArrowheads="1"/>
          </p:cNvSpPr>
          <p:nvPr>
            <p:ph type="dt" idx="1"/>
          </p:nvPr>
        </p:nvSpPr>
        <p:spPr bwMode="auto">
          <a:xfrm>
            <a:off x="3970339" y="0"/>
            <a:ext cx="3038475" cy="465138"/>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lvl1pPr algn="r" defTabSz="919029">
              <a:defRPr sz="1200">
                <a:latin typeface="Arial" charset="0"/>
                <a:ea typeface="+mn-ea"/>
                <a:cs typeface="+mn-cs"/>
              </a:defRPr>
            </a:lvl1pPr>
          </a:lstStyle>
          <a:p>
            <a:pPr>
              <a:defRPr/>
            </a:pPr>
            <a:endParaRPr lang="en-US" dirty="0"/>
          </a:p>
        </p:txBody>
      </p:sp>
      <p:sp>
        <p:nvSpPr>
          <p:cNvPr id="1331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87045" name="Rectangle 5"/>
          <p:cNvSpPr>
            <a:spLocks noGrp="1" noChangeArrowheads="1"/>
          </p:cNvSpPr>
          <p:nvPr>
            <p:ph type="body" sz="quarter" idx="3"/>
          </p:nvPr>
        </p:nvSpPr>
        <p:spPr bwMode="auto">
          <a:xfrm>
            <a:off x="701675" y="4416425"/>
            <a:ext cx="5608638" cy="4183063"/>
          </a:xfrm>
          <a:prstGeom prst="rect">
            <a:avLst/>
          </a:prstGeom>
          <a:noFill/>
          <a:ln w="9525">
            <a:noFill/>
            <a:miter lim="800000"/>
            <a:headEnd/>
            <a:tailEnd/>
          </a:ln>
          <a:effectLst/>
        </p:spPr>
        <p:txBody>
          <a:bodyPr vert="horz" wrap="square" lIns="91897" tIns="45949" rIns="91897" bIns="4594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7046" name="Rectangle 6"/>
          <p:cNvSpPr>
            <a:spLocks noGrp="1" noChangeArrowheads="1"/>
          </p:cNvSpPr>
          <p:nvPr>
            <p:ph type="ftr" sz="quarter" idx="4"/>
          </p:nvPr>
        </p:nvSpPr>
        <p:spPr bwMode="auto">
          <a:xfrm>
            <a:off x="1" y="8829675"/>
            <a:ext cx="3038475"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l" defTabSz="919029">
              <a:defRPr sz="1200">
                <a:latin typeface="Arial" charset="0"/>
                <a:ea typeface="+mn-ea"/>
                <a:cs typeface="+mn-cs"/>
              </a:defRPr>
            </a:lvl1pPr>
          </a:lstStyle>
          <a:p>
            <a:pPr>
              <a:defRPr/>
            </a:pPr>
            <a:endParaRPr lang="en-US" dirty="0"/>
          </a:p>
        </p:txBody>
      </p:sp>
      <p:sp>
        <p:nvSpPr>
          <p:cNvPr id="87047" name="Rectangle 7"/>
          <p:cNvSpPr>
            <a:spLocks noGrp="1" noChangeArrowheads="1"/>
          </p:cNvSpPr>
          <p:nvPr>
            <p:ph type="sldNum" sz="quarter" idx="5"/>
          </p:nvPr>
        </p:nvSpPr>
        <p:spPr bwMode="auto">
          <a:xfrm>
            <a:off x="3970339" y="8829675"/>
            <a:ext cx="3038475" cy="465138"/>
          </a:xfrm>
          <a:prstGeom prst="rect">
            <a:avLst/>
          </a:prstGeom>
          <a:noFill/>
          <a:ln w="9525">
            <a:noFill/>
            <a:miter lim="800000"/>
            <a:headEnd/>
            <a:tailEnd/>
          </a:ln>
          <a:effectLst/>
        </p:spPr>
        <p:txBody>
          <a:bodyPr vert="horz" wrap="square" lIns="91897" tIns="45949" rIns="91897" bIns="45949" numCol="1" anchor="b" anchorCtr="0" compatLnSpc="1">
            <a:prstTxWarp prst="textNoShape">
              <a:avLst/>
            </a:prstTxWarp>
          </a:bodyPr>
          <a:lstStyle>
            <a:lvl1pPr algn="r" defTabSz="919029">
              <a:defRPr sz="1200">
                <a:latin typeface="Arial" charset="0"/>
                <a:ea typeface="+mn-ea"/>
                <a:cs typeface="+mn-cs"/>
              </a:defRPr>
            </a:lvl1pPr>
          </a:lstStyle>
          <a:p>
            <a:pPr>
              <a:defRPr/>
            </a:pPr>
            <a:fld id="{4E19FC8C-A737-4421-B42C-9DC5D720C03F}" type="slidenum">
              <a:rPr lang="en-US"/>
              <a:pPr>
                <a:defRPr/>
              </a:pPr>
              <a:t>‹#›</a:t>
            </a:fld>
            <a:endParaRPr lang="en-US" dirty="0"/>
          </a:p>
        </p:txBody>
      </p:sp>
    </p:spTree>
    <p:extLst>
      <p:ext uri="{BB962C8B-B14F-4D97-AF65-F5344CB8AC3E}">
        <p14:creationId xmlns:p14="http://schemas.microsoft.com/office/powerpoint/2010/main" val="4879295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60" charset="-128"/>
        <a:cs typeface="ＭＳ Ｐゴシック" pitchFamily="-60"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6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 Id="rId5" Type="http://schemas.openxmlformats.org/officeDocument/2006/relationships/slide" Target="../slides/slide1.xml"/><Relationship Id="rId4"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tags" Target="../tags/tag60.xml"/><Relationship Id="rId2" Type="http://schemas.openxmlformats.org/officeDocument/2006/relationships/tags" Target="../tags/tag59.xml"/><Relationship Id="rId1" Type="http://schemas.openxmlformats.org/officeDocument/2006/relationships/tags" Target="../tags/tag58.xml"/><Relationship Id="rId5" Type="http://schemas.openxmlformats.org/officeDocument/2006/relationships/slide" Target="../slides/slide10.xml"/><Relationship Id="rId4"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tags" Target="../tags/tag65.xml"/><Relationship Id="rId2" Type="http://schemas.openxmlformats.org/officeDocument/2006/relationships/tags" Target="../tags/tag64.xml"/><Relationship Id="rId1" Type="http://schemas.openxmlformats.org/officeDocument/2006/relationships/tags" Target="../tags/tag63.xml"/><Relationship Id="rId5" Type="http://schemas.openxmlformats.org/officeDocument/2006/relationships/slide" Target="../slides/slide11.xml"/><Relationship Id="rId4"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tags" Target="../tags/tag70.xml"/><Relationship Id="rId5" Type="http://schemas.openxmlformats.org/officeDocument/2006/relationships/slide" Target="../slides/slide12.xml"/><Relationship Id="rId4"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tags" Target="../tags/tag106.xml"/><Relationship Id="rId2" Type="http://schemas.openxmlformats.org/officeDocument/2006/relationships/tags" Target="../tags/tag105.xml"/><Relationship Id="rId1" Type="http://schemas.openxmlformats.org/officeDocument/2006/relationships/tags" Target="../tags/tag104.xml"/><Relationship Id="rId5" Type="http://schemas.openxmlformats.org/officeDocument/2006/relationships/slide" Target="../slides/slide14.xml"/><Relationship Id="rId4"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3" Type="http://schemas.openxmlformats.org/officeDocument/2006/relationships/tags" Target="../tags/tag115.xml"/><Relationship Id="rId2" Type="http://schemas.openxmlformats.org/officeDocument/2006/relationships/tags" Target="../tags/tag114.xml"/><Relationship Id="rId1" Type="http://schemas.openxmlformats.org/officeDocument/2006/relationships/tags" Target="../tags/tag113.xml"/><Relationship Id="rId5" Type="http://schemas.openxmlformats.org/officeDocument/2006/relationships/slide" Target="../slides/slide15.xml"/><Relationship Id="rId4"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3" Type="http://schemas.openxmlformats.org/officeDocument/2006/relationships/tags" Target="../tags/tag124.xml"/><Relationship Id="rId2" Type="http://schemas.openxmlformats.org/officeDocument/2006/relationships/tags" Target="../tags/tag123.xml"/><Relationship Id="rId1" Type="http://schemas.openxmlformats.org/officeDocument/2006/relationships/tags" Target="../tags/tag122.xml"/><Relationship Id="rId5" Type="http://schemas.openxmlformats.org/officeDocument/2006/relationships/slide" Target="../slides/slide16.xml"/><Relationship Id="rId4"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tags" Target="../tags/tag133.xml"/><Relationship Id="rId2" Type="http://schemas.openxmlformats.org/officeDocument/2006/relationships/tags" Target="../tags/tag132.xml"/><Relationship Id="rId1" Type="http://schemas.openxmlformats.org/officeDocument/2006/relationships/tags" Target="../tags/tag131.xml"/><Relationship Id="rId5" Type="http://schemas.openxmlformats.org/officeDocument/2006/relationships/slide" Target="../slides/slide17.xml"/><Relationship Id="rId4"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tags" Target="../tags/tag141.xml"/><Relationship Id="rId2" Type="http://schemas.openxmlformats.org/officeDocument/2006/relationships/tags" Target="../tags/tag140.xml"/><Relationship Id="rId1" Type="http://schemas.openxmlformats.org/officeDocument/2006/relationships/tags" Target="../tags/tag139.xml"/><Relationship Id="rId5" Type="http://schemas.openxmlformats.org/officeDocument/2006/relationships/slide" Target="../slides/slide18.xml"/><Relationship Id="rId4"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3" Type="http://schemas.openxmlformats.org/officeDocument/2006/relationships/tags" Target="../tags/tag150.xml"/><Relationship Id="rId2" Type="http://schemas.openxmlformats.org/officeDocument/2006/relationships/tags" Target="../tags/tag149.xml"/><Relationship Id="rId1" Type="http://schemas.openxmlformats.org/officeDocument/2006/relationships/tags" Target="../tags/tag148.xml"/><Relationship Id="rId5" Type="http://schemas.openxmlformats.org/officeDocument/2006/relationships/slide" Target="../slides/slide19.xml"/><Relationship Id="rId4"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5" Type="http://schemas.openxmlformats.org/officeDocument/2006/relationships/slide" Target="../slides/slide20.xml"/><Relationship Id="rId4"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3" Type="http://schemas.openxmlformats.org/officeDocument/2006/relationships/tags" Target="../tags/tag168.xml"/><Relationship Id="rId2" Type="http://schemas.openxmlformats.org/officeDocument/2006/relationships/tags" Target="../tags/tag167.xml"/><Relationship Id="rId1" Type="http://schemas.openxmlformats.org/officeDocument/2006/relationships/tags" Target="../tags/tag166.xml"/><Relationship Id="rId5" Type="http://schemas.openxmlformats.org/officeDocument/2006/relationships/slide" Target="../slides/slide21.xml"/><Relationship Id="rId4"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 Id="rId5" Type="http://schemas.openxmlformats.org/officeDocument/2006/relationships/slide" Target="../slides/slide22.xml"/><Relationship Id="rId4"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3" Type="http://schemas.openxmlformats.org/officeDocument/2006/relationships/tags" Target="../tags/tag185.xml"/><Relationship Id="rId2" Type="http://schemas.openxmlformats.org/officeDocument/2006/relationships/tags" Target="../tags/tag184.xml"/><Relationship Id="rId1" Type="http://schemas.openxmlformats.org/officeDocument/2006/relationships/tags" Target="../tags/tag183.xml"/><Relationship Id="rId5" Type="http://schemas.openxmlformats.org/officeDocument/2006/relationships/slide" Target="../slides/slide23.xml"/><Relationship Id="rId4"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3" Type="http://schemas.openxmlformats.org/officeDocument/2006/relationships/tags" Target="../tags/tag194.xml"/><Relationship Id="rId2" Type="http://schemas.openxmlformats.org/officeDocument/2006/relationships/tags" Target="../tags/tag193.xml"/><Relationship Id="rId1" Type="http://schemas.openxmlformats.org/officeDocument/2006/relationships/tags" Target="../tags/tag192.xml"/><Relationship Id="rId5" Type="http://schemas.openxmlformats.org/officeDocument/2006/relationships/slide" Target="../slides/slide24.xml"/><Relationship Id="rId4"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3" Type="http://schemas.openxmlformats.org/officeDocument/2006/relationships/tags" Target="../tags/tag203.xml"/><Relationship Id="rId2" Type="http://schemas.openxmlformats.org/officeDocument/2006/relationships/tags" Target="../tags/tag202.xml"/><Relationship Id="rId1" Type="http://schemas.openxmlformats.org/officeDocument/2006/relationships/tags" Target="../tags/tag201.xml"/><Relationship Id="rId5" Type="http://schemas.openxmlformats.org/officeDocument/2006/relationships/slide" Target="../slides/slide25.xml"/><Relationship Id="rId4"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3" Type="http://schemas.openxmlformats.org/officeDocument/2006/relationships/tags" Target="../tags/tag211.xml"/><Relationship Id="rId2" Type="http://schemas.openxmlformats.org/officeDocument/2006/relationships/tags" Target="../tags/tag210.xml"/><Relationship Id="rId1" Type="http://schemas.openxmlformats.org/officeDocument/2006/relationships/tags" Target="../tags/tag209.xml"/><Relationship Id="rId5" Type="http://schemas.openxmlformats.org/officeDocument/2006/relationships/slide" Target="../slides/slide26.xml"/><Relationship Id="rId4"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3" Type="http://schemas.openxmlformats.org/officeDocument/2006/relationships/tags" Target="../tags/tag217.xml"/><Relationship Id="rId2" Type="http://schemas.openxmlformats.org/officeDocument/2006/relationships/tags" Target="../tags/tag216.xml"/><Relationship Id="rId1" Type="http://schemas.openxmlformats.org/officeDocument/2006/relationships/tags" Target="../tags/tag215.xml"/><Relationship Id="rId5" Type="http://schemas.openxmlformats.org/officeDocument/2006/relationships/slide" Target="../slides/slide27.xml"/><Relationship Id="rId4"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5" Type="http://schemas.openxmlformats.org/officeDocument/2006/relationships/slide" Target="../slides/slide3.xml"/><Relationship Id="rId4"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3" Type="http://schemas.openxmlformats.org/officeDocument/2006/relationships/tags" Target="../tags/tag247.xml"/><Relationship Id="rId2" Type="http://schemas.openxmlformats.org/officeDocument/2006/relationships/tags" Target="../tags/tag246.xml"/><Relationship Id="rId1" Type="http://schemas.openxmlformats.org/officeDocument/2006/relationships/tags" Target="../tags/tag245.xml"/><Relationship Id="rId5" Type="http://schemas.openxmlformats.org/officeDocument/2006/relationships/slide" Target="../slides/slide32.xml"/><Relationship Id="rId4"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tags" Target="../tags/tag255.xml"/><Relationship Id="rId2" Type="http://schemas.openxmlformats.org/officeDocument/2006/relationships/tags" Target="../tags/tag254.xml"/><Relationship Id="rId1" Type="http://schemas.openxmlformats.org/officeDocument/2006/relationships/tags" Target="../tags/tag253.xml"/><Relationship Id="rId5" Type="http://schemas.openxmlformats.org/officeDocument/2006/relationships/slide" Target="../slides/slide33.xml"/><Relationship Id="rId4"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3" Type="http://schemas.openxmlformats.org/officeDocument/2006/relationships/tags" Target="../tags/tag283.xml"/><Relationship Id="rId2" Type="http://schemas.openxmlformats.org/officeDocument/2006/relationships/tags" Target="../tags/tag282.xml"/><Relationship Id="rId1" Type="http://schemas.openxmlformats.org/officeDocument/2006/relationships/tags" Target="../tags/tag281.xml"/><Relationship Id="rId5" Type="http://schemas.openxmlformats.org/officeDocument/2006/relationships/slide" Target="../slides/slide37.xml"/><Relationship Id="rId4"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3" Type="http://schemas.openxmlformats.org/officeDocument/2006/relationships/tags" Target="../tags/tag298.xml"/><Relationship Id="rId2" Type="http://schemas.openxmlformats.org/officeDocument/2006/relationships/tags" Target="../tags/tag297.xml"/><Relationship Id="rId1" Type="http://schemas.openxmlformats.org/officeDocument/2006/relationships/tags" Target="../tags/tag296.xml"/><Relationship Id="rId5" Type="http://schemas.openxmlformats.org/officeDocument/2006/relationships/slide" Target="../slides/slide39.xml"/><Relationship Id="rId4"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 Target="../slides/slide4.xml"/><Relationship Id="rId4"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tags" Target="../tags/tag30.xml"/><Relationship Id="rId2" Type="http://schemas.openxmlformats.org/officeDocument/2006/relationships/tags" Target="../tags/tag29.xml"/><Relationship Id="rId1" Type="http://schemas.openxmlformats.org/officeDocument/2006/relationships/tags" Target="../tags/tag28.xml"/><Relationship Id="rId5" Type="http://schemas.openxmlformats.org/officeDocument/2006/relationships/slide" Target="../slides/slide5.xml"/><Relationship Id="rId4"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tags" Target="../tags/tag36.xml"/><Relationship Id="rId2" Type="http://schemas.openxmlformats.org/officeDocument/2006/relationships/tags" Target="../tags/tag35.xml"/><Relationship Id="rId1" Type="http://schemas.openxmlformats.org/officeDocument/2006/relationships/tags" Target="../tags/tag34.xml"/><Relationship Id="rId5" Type="http://schemas.openxmlformats.org/officeDocument/2006/relationships/slide" Target="../slides/slide6.xml"/><Relationship Id="rId4"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tags" Target="../tags/tag4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slide" Target="../slides/slide7.xml"/><Relationship Id="rId4"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slide" Target="../slides/slide8.xml"/><Relationship Id="rId4"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tags" Target="../tags/tag54.xml"/><Relationship Id="rId2" Type="http://schemas.openxmlformats.org/officeDocument/2006/relationships/tags" Target="../tags/tag53.xml"/><Relationship Id="rId1" Type="http://schemas.openxmlformats.org/officeDocument/2006/relationships/tags" Target="../tags/tag52.xml"/><Relationship Id="rId5" Type="http://schemas.openxmlformats.org/officeDocument/2006/relationships/slide" Target="../slides/slide9.xml"/><Relationship Id="rId4"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a:spLocks noGrp="1" noChangeArrowheads="1"/>
          </p:cNvSpPr>
          <p:nvPr>
            <p:ph type="sldNum" sz="quarter" idx="5"/>
            <p:custDataLst>
              <p:tags r:id="rId1"/>
            </p:custDataLst>
          </p:nvPr>
        </p:nvSpPr>
        <p:spPr>
          <a:noFill/>
        </p:spPr>
        <p:txBody>
          <a:bodyPr/>
          <a:lstStyle/>
          <a:p>
            <a:pPr defTabSz="917575"/>
            <a:fld id="{FE7834DD-5152-4FD0-B8A5-4E45EBD2FE10}" type="slidenum">
              <a:rPr lang="en-US">
                <a:latin typeface="Arial" pitchFamily="-60" charset="-52"/>
                <a:ea typeface="ＭＳ Ｐゴシック" pitchFamily="-60" charset="-128"/>
                <a:cs typeface="ＭＳ Ｐゴシック" pitchFamily="-60" charset="-128"/>
              </a:rPr>
              <a:pPr defTabSz="917575"/>
              <a:t>1</a:t>
            </a:fld>
            <a:endParaRPr lang="en-US" dirty="0">
              <a:latin typeface="Arial" pitchFamily="-60" charset="-52"/>
              <a:ea typeface="ＭＳ Ｐゴシック" pitchFamily="-60" charset="-128"/>
              <a:cs typeface="ＭＳ Ｐゴシック" pitchFamily="-60" charset="-128"/>
            </a:endParaRPr>
          </a:p>
        </p:txBody>
      </p:sp>
      <p:sp>
        <p:nvSpPr>
          <p:cNvPr id="16386" name="Rectangle 2"/>
          <p:cNvSpPr>
            <a:spLocks noGrp="1" noRot="1" noChangeAspect="1" noChangeArrowheads="1" noTextEdit="1"/>
          </p:cNvSpPr>
          <p:nvPr>
            <p:ph type="sldImg"/>
            <p:custDataLst>
              <p:tags r:id="rId2"/>
            </p:custDataLst>
          </p:nvPr>
        </p:nvSpPr>
        <p:spPr>
          <a:ln/>
        </p:spPr>
      </p:sp>
      <p:sp>
        <p:nvSpPr>
          <p:cNvPr id="16387" name="Rectangle 3"/>
          <p:cNvSpPr>
            <a:spLocks noGrp="1" noChangeArrowheads="1"/>
          </p:cNvSpPr>
          <p:nvPr>
            <p:ph type="body" idx="1"/>
            <p:custDataLst>
              <p:tags r:id="rId3"/>
            </p:custDataLst>
          </p:nvPr>
        </p:nvSpPr>
        <p:spPr>
          <a:noFill/>
          <a:ln/>
        </p:spPr>
        <p:txBody>
          <a:bodyPr/>
          <a:lstStyle/>
          <a:p>
            <a:pPr eaLnBrk="1" hangingPunct="1"/>
            <a:endParaRPr lang="fr-CA" dirty="0" smtClean="0">
              <a:latin typeface="Arial" pitchFamily="-60" charset="-5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t>Let’s link now science and introductory price tests</a:t>
            </a:r>
          </a:p>
          <a:p>
            <a:pPr>
              <a:buFontTx/>
              <a:buChar char="-"/>
            </a:pPr>
            <a:r>
              <a:rPr lang="en-US" dirty="0" smtClean="0"/>
              <a:t>If it is a breakthrough, there is no comparator, the test used will be the Median International Price test</a:t>
            </a:r>
          </a:p>
          <a:p>
            <a:pPr>
              <a:buFontTx/>
              <a:buChar char="-"/>
            </a:pPr>
            <a:r>
              <a:rPr lang="en-US" dirty="0" smtClean="0"/>
              <a:t>If it is a substantial improvement, HDAP will identify the drug products over which the drug under review is a substantial improvement and these will be put in the basket to conduct the Therapeutic Class Comparison Test.  The Maximum Average potential price (MAPP) ex-MNE at introduction will be the higher of the top of the TCC or the MIPC.</a:t>
            </a:r>
          </a:p>
          <a:p>
            <a:pPr>
              <a:buFontTx/>
              <a:buChar char="-"/>
            </a:pPr>
            <a:r>
              <a:rPr lang="en-US" dirty="0" smtClean="0"/>
              <a:t>I will give an example later on how to calculate the top of the TCC</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3</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dirty="0"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r>
              <a:rPr lang="fr-CA" dirty="0" smtClean="0"/>
              <a:t>SOLD</a:t>
            </a:r>
            <a:r>
              <a:rPr lang="fr-CA" baseline="0" dirty="0" smtClean="0"/>
              <a:t> OUT = Complet</a:t>
            </a:r>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xfrm>
            <a:off x="1181100" y="696913"/>
            <a:ext cx="4648200" cy="3486150"/>
          </a:xfrm>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37</a:t>
            </a:fld>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custDataLst>
              <p:tags r:id="rId1"/>
            </p:custDataLst>
          </p:nvPr>
        </p:nvSpPr>
        <p:spPr>
          <a:noFill/>
        </p:spPr>
        <p:txBody>
          <a:bodyPr/>
          <a:lstStyle/>
          <a:p>
            <a:fld id="{B3E7238D-C2FB-4F57-A8ED-B5850DF9096A}" type="slidenum">
              <a:rPr lang="en-US" smtClean="0"/>
              <a:pPr/>
              <a:t>39</a:t>
            </a:fld>
            <a:endParaRPr lang="en-US" dirty="0" smtClean="0"/>
          </a:p>
        </p:txBody>
      </p:sp>
      <p:sp>
        <p:nvSpPr>
          <p:cNvPr id="86019" name="Rectangle 2"/>
          <p:cNvSpPr>
            <a:spLocks noGrp="1" noRot="1" noChangeAspect="1" noChangeArrowheads="1" noTextEdit="1"/>
          </p:cNvSpPr>
          <p:nvPr>
            <p:ph type="sldImg"/>
            <p:custDataLst>
              <p:tags r:id="rId2"/>
            </p:custDataLst>
          </p:nvPr>
        </p:nvSpPr>
        <p:spPr>
          <a:ln/>
        </p:spPr>
      </p:sp>
      <p:sp>
        <p:nvSpPr>
          <p:cNvPr id="86020" name="Rectangle 3"/>
          <p:cNvSpPr>
            <a:spLocks noGrp="1" noChangeArrowheads="1"/>
          </p:cNvSpPr>
          <p:nvPr>
            <p:ph type="body" idx="1"/>
            <p:custDataLst>
              <p:tags r:id="rId3"/>
            </p:custDataLst>
          </p:nvPr>
        </p:nvSpPr>
        <p:spPr>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noProof="0"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custDataLst>
              <p:tags r:id="rId1"/>
            </p:custDataLst>
          </p:nvPr>
        </p:nvSpPr>
        <p:spPr/>
      </p:sp>
      <p:sp>
        <p:nvSpPr>
          <p:cNvPr id="3" name="Notes Placeholder 2"/>
          <p:cNvSpPr>
            <a:spLocks noGrp="1"/>
          </p:cNvSpPr>
          <p:nvPr>
            <p:ph type="body" idx="1"/>
            <p:custDataLst>
              <p:tags r:id="rId2"/>
            </p:custDataLst>
          </p:nvPr>
        </p:nvSpPr>
        <p:spPr/>
        <p:txBody>
          <a:bodyPr>
            <a:normAutofit/>
          </a:bodyPr>
          <a:lstStyle/>
          <a:p>
            <a:endParaRPr lang="fr-CA" dirty="0"/>
          </a:p>
        </p:txBody>
      </p:sp>
      <p:sp>
        <p:nvSpPr>
          <p:cNvPr id="4" name="Slide Number Placeholder 3"/>
          <p:cNvSpPr>
            <a:spLocks noGrp="1"/>
          </p:cNvSpPr>
          <p:nvPr>
            <p:ph type="sldNum" sz="quarter" idx="10"/>
            <p:custDataLst>
              <p:tags r:id="rId3"/>
            </p:custDataLst>
          </p:nvPr>
        </p:nvSpPr>
        <p:spPr/>
        <p:txBody>
          <a:bodyPr/>
          <a:lstStyle/>
          <a:p>
            <a:pPr>
              <a:defRPr/>
            </a:pPr>
            <a:fld id="{4E19FC8C-A737-4421-B42C-9DC5D720C03F}" type="slidenum">
              <a:rPr lang="en-US" smtClean="0"/>
              <a:pPr>
                <a:defRPr/>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029" descr="background1e"/>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p:spPr>
      </p:pic>
      <p:sp>
        <p:nvSpPr>
          <p:cNvPr id="169993" name="Rectangle 9"/>
          <p:cNvSpPr>
            <a:spLocks noGrp="1" noChangeArrowheads="1"/>
          </p:cNvSpPr>
          <p:nvPr>
            <p:ph type="subTitle" idx="1"/>
          </p:nvPr>
        </p:nvSpPr>
        <p:spPr>
          <a:xfrm>
            <a:off x="1981200" y="2927350"/>
            <a:ext cx="6934200" cy="2330450"/>
          </a:xfrm>
        </p:spPr>
        <p:txBody>
          <a:bodyPr anchor="b"/>
          <a:lstStyle>
            <a:lvl1pPr marL="0" indent="0">
              <a:buFont typeface="Wingdings" pitchFamily="2" charset="2"/>
              <a:buNone/>
              <a:defRPr sz="1600" b="0">
                <a:solidFill>
                  <a:srgbClr val="9D8F30"/>
                </a:solidFill>
              </a:defRPr>
            </a:lvl1pPr>
          </a:lstStyle>
          <a:p>
            <a:r>
              <a:rPr lang="en-US"/>
              <a:t>Click to edit Master subtitle style</a:t>
            </a:r>
          </a:p>
        </p:txBody>
      </p:sp>
      <p:sp>
        <p:nvSpPr>
          <p:cNvPr id="169994" name="AutoShape 10"/>
          <p:cNvSpPr>
            <a:spLocks noGrp="1" noChangeArrowheads="1"/>
          </p:cNvSpPr>
          <p:nvPr>
            <p:ph type="ctrTitle" sz="quarter"/>
          </p:nvPr>
        </p:nvSpPr>
        <p:spPr>
          <a:xfrm>
            <a:off x="1981200" y="1143000"/>
            <a:ext cx="6934200" cy="1752600"/>
          </a:xfrm>
        </p:spPr>
        <p:txBody>
          <a:bodyPr/>
          <a:lstStyle>
            <a:lvl1pPr>
              <a:defRPr/>
            </a:lvl1pPr>
          </a:lstStyle>
          <a:p>
            <a:r>
              <a:rPr lang="en-US"/>
              <a:t>Click to edit Master 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pPr>
              <a:defRPr/>
            </a:pPr>
            <a:fld id="{022877A7-B958-4C4D-83C1-93A8E39D9253}" type="slidenum">
              <a:rPr lang="en-US"/>
              <a:pPr>
                <a:defRPr/>
              </a:pPr>
              <a:t>‹#›</a:t>
            </a:fld>
            <a:endParaRPr lang="en-US" dirty="0">
              <a:solidFill>
                <a:schemeClr val="tx1"/>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3250" y="1143000"/>
            <a:ext cx="1962150" cy="5562600"/>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1066800" y="1143000"/>
            <a:ext cx="5734050" cy="5562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Slide Number Placeholder 3"/>
          <p:cNvSpPr>
            <a:spLocks noGrp="1"/>
          </p:cNvSpPr>
          <p:nvPr>
            <p:ph type="sldNum" sz="quarter" idx="10"/>
          </p:nvPr>
        </p:nvSpPr>
        <p:spPr/>
        <p:txBody>
          <a:bodyPr/>
          <a:lstStyle>
            <a:lvl1pPr>
              <a:defRPr/>
            </a:lvl1pPr>
          </a:lstStyle>
          <a:p>
            <a:pPr>
              <a:defRPr/>
            </a:pPr>
            <a:fld id="{9038A59E-F08B-48BF-9F61-0B2F3A947A4D}" type="slidenum">
              <a:rPr lang="en-US"/>
              <a:pPr>
                <a:defRPr/>
              </a:pPr>
              <a:t>‹#›</a:t>
            </a:fld>
            <a:endParaRPr lang="en-US" dirty="0">
              <a:solidFill>
                <a:schemeClr val="tx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4" name="Picture 1030" descr="background2"/>
          <p:cNvPicPr>
            <a:picLocks noChangeAspect="1" noChangeArrowheads="1"/>
          </p:cNvPicPr>
          <p:nvPr userDrawn="1"/>
        </p:nvPicPr>
        <p:blipFill>
          <a:blip r:embed="rId2" cstate="print"/>
          <a:srcRect/>
          <a:stretch>
            <a:fillRect/>
          </a:stretch>
        </p:blipFill>
        <p:spPr bwMode="auto">
          <a:xfrm>
            <a:off x="0" y="0"/>
            <a:ext cx="9144000" cy="6858000"/>
          </a:xfrm>
          <a:prstGeom prst="rect">
            <a:avLst/>
          </a:prstGeom>
          <a:noFill/>
        </p:spPr>
      </p:pic>
      <p:sp>
        <p:nvSpPr>
          <p:cNvPr id="2" name="Title 1"/>
          <p:cNvSpPr>
            <a:spLocks noGrp="1"/>
          </p:cNvSpPr>
          <p:nvPr>
            <p:ph type="title"/>
          </p:nvPr>
        </p:nvSpPr>
        <p:spPr/>
        <p:txBody>
          <a:bodyPr/>
          <a:lstStyle>
            <a:lvl1pPr>
              <a:defRPr baseline="0">
                <a:solidFill>
                  <a:srgbClr val="20558A"/>
                </a:solidFill>
              </a:defRPr>
            </a:lvl1pPr>
          </a:lstStyle>
          <a:p>
            <a:r>
              <a:rPr lang="en-US" dirty="0" smtClean="0"/>
              <a:t>Click to edit Master title style</a:t>
            </a:r>
            <a:endParaRPr lang="en-CA" dirty="0"/>
          </a:p>
        </p:txBody>
      </p:sp>
      <p:sp>
        <p:nvSpPr>
          <p:cNvPr id="3" name="Content Placeholder 2"/>
          <p:cNvSpPr>
            <a:spLocks noGrp="1"/>
          </p:cNvSpPr>
          <p:nvPr>
            <p:ph idx="1"/>
          </p:nvPr>
        </p:nvSpPr>
        <p:spPr/>
        <p:txBody>
          <a:bodyPr/>
          <a:lstStyle>
            <a:lvl1pPr>
              <a:defRPr baseline="0">
                <a:solidFill>
                  <a:srgbClr val="20558A"/>
                </a:solidFill>
              </a:defRPr>
            </a:lvl1pPr>
            <a:lvl2pPr>
              <a:defRPr baseline="0">
                <a:solidFill>
                  <a:srgbClr val="20558A"/>
                </a:solidFill>
              </a:defRPr>
            </a:lvl2pPr>
            <a:lvl3pPr>
              <a:defRPr baseline="0">
                <a:solidFill>
                  <a:srgbClr val="20558A"/>
                </a:solidFill>
              </a:defRPr>
            </a:lvl3pPr>
            <a:lvl4pPr>
              <a:defRPr baseline="0">
                <a:solidFill>
                  <a:srgbClr val="20558A"/>
                </a:solidFill>
              </a:defRPr>
            </a:lvl4pPr>
            <a:lvl5pPr>
              <a:defRPr baseline="0">
                <a:solidFill>
                  <a:srgbClr val="20558A"/>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a:p>
        </p:txBody>
      </p:sp>
      <p:sp>
        <p:nvSpPr>
          <p:cNvPr id="5" name="Slide Number Placeholder 3"/>
          <p:cNvSpPr>
            <a:spLocks noGrp="1"/>
          </p:cNvSpPr>
          <p:nvPr>
            <p:ph type="sldNum" sz="quarter" idx="10"/>
          </p:nvPr>
        </p:nvSpPr>
        <p:spPr>
          <a:xfrm>
            <a:off x="152400" y="5867400"/>
            <a:ext cx="609600" cy="476250"/>
          </a:xfrm>
        </p:spPr>
        <p:txBody>
          <a:bodyPr/>
          <a:lstStyle>
            <a:lvl1pPr>
              <a:defRPr/>
            </a:lvl1pPr>
          </a:lstStyle>
          <a:p>
            <a:pPr>
              <a:defRPr/>
            </a:pPr>
            <a:fld id="{80FB8CDC-37CD-45BA-9FD3-818302BE5254}" type="slidenum">
              <a:rPr lang="en-US"/>
              <a:pPr>
                <a:defRPr/>
              </a:pPr>
              <a:t>‹#›</a:t>
            </a:fld>
            <a:endParaRPr lang="en-US" dirty="0">
              <a:solidFill>
                <a:schemeClr val="tx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pPr>
              <a:defRPr/>
            </a:pPr>
            <a:fld id="{9925F30D-7342-4A5D-9E31-DCAA6284EEB3}" type="slidenum">
              <a:rPr lang="en-US"/>
              <a:pPr>
                <a:defRPr/>
              </a:pPr>
              <a:t>‹#›</a:t>
            </a:fld>
            <a:endParaRPr lang="en-US" dirty="0">
              <a:solidFill>
                <a:schemeClr val="tx1"/>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1066800" y="25908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5067300" y="2590800"/>
            <a:ext cx="38481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Slide Number Placeholder 4"/>
          <p:cNvSpPr>
            <a:spLocks noGrp="1"/>
          </p:cNvSpPr>
          <p:nvPr>
            <p:ph type="sldNum" sz="quarter" idx="10"/>
          </p:nvPr>
        </p:nvSpPr>
        <p:spPr/>
        <p:txBody>
          <a:bodyPr/>
          <a:lstStyle>
            <a:lvl1pPr>
              <a:defRPr/>
            </a:lvl1pPr>
          </a:lstStyle>
          <a:p>
            <a:pPr>
              <a:defRPr/>
            </a:pPr>
            <a:fld id="{69289755-66BB-4685-9A88-426442AE3E13}" type="slidenum">
              <a:rPr lang="en-US"/>
              <a:pPr>
                <a:defRPr/>
              </a:pPr>
              <a:t>‹#›</a:t>
            </a:fld>
            <a:endParaRPr lang="en-US" dirty="0">
              <a:solidFill>
                <a:schemeClr val="tx1"/>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Slide Number Placeholder 6"/>
          <p:cNvSpPr>
            <a:spLocks noGrp="1"/>
          </p:cNvSpPr>
          <p:nvPr>
            <p:ph type="sldNum" sz="quarter" idx="10"/>
          </p:nvPr>
        </p:nvSpPr>
        <p:spPr/>
        <p:txBody>
          <a:bodyPr/>
          <a:lstStyle>
            <a:lvl1pPr>
              <a:defRPr/>
            </a:lvl1pPr>
          </a:lstStyle>
          <a:p>
            <a:pPr>
              <a:defRPr/>
            </a:pPr>
            <a:fld id="{2E2E7F3D-676B-4BA1-8428-0124B770AD81}" type="slidenum">
              <a:rPr lang="en-US"/>
              <a:pPr>
                <a:defRPr/>
              </a:pPr>
              <a:t>‹#›</a:t>
            </a:fld>
            <a:endParaRPr lang="en-US" dirty="0">
              <a:solidFill>
                <a:schemeClr val="tx1"/>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Slide Number Placeholder 2"/>
          <p:cNvSpPr>
            <a:spLocks noGrp="1"/>
          </p:cNvSpPr>
          <p:nvPr>
            <p:ph type="sldNum" sz="quarter" idx="10"/>
          </p:nvPr>
        </p:nvSpPr>
        <p:spPr/>
        <p:txBody>
          <a:bodyPr/>
          <a:lstStyle>
            <a:lvl1pPr>
              <a:defRPr/>
            </a:lvl1pPr>
          </a:lstStyle>
          <a:p>
            <a:pPr>
              <a:defRPr/>
            </a:pPr>
            <a:fld id="{E5881AD7-F0E0-47F0-9D44-D62ADDBED533}" type="slidenum">
              <a:rPr lang="en-US"/>
              <a:pPr>
                <a:defRPr/>
              </a:pPr>
              <a:t>‹#›</a:t>
            </a:fld>
            <a:endParaRPr lang="en-US" dirty="0">
              <a:solidFill>
                <a:schemeClr val="tx1"/>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pPr>
              <a:defRPr/>
            </a:pPr>
            <a:fld id="{7C3B8AE3-E20F-4972-9621-F2A9EC19E4F1}" type="slidenum">
              <a:rPr lang="en-US"/>
              <a:pPr>
                <a:defRPr/>
              </a:pPr>
              <a:t>‹#›</a:t>
            </a:fld>
            <a:endParaRPr lang="en-US" dirty="0">
              <a:solidFill>
                <a:schemeClr val="tx1"/>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0EEC8C29-BDE3-4868-99BE-771370427ECF}" type="slidenum">
              <a:rPr lang="en-US"/>
              <a:pPr>
                <a:defRPr/>
              </a:pPr>
              <a:t>‹#›</a:t>
            </a:fld>
            <a:endParaRPr lang="en-US" dirty="0">
              <a:solidFill>
                <a:schemeClr val="tx1"/>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CA"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pPr>
              <a:defRPr/>
            </a:pPr>
            <a:fld id="{97BD122A-7BCE-4083-9BE3-CD13E3FA2874}" type="slidenum">
              <a:rPr lang="en-US"/>
              <a:pPr>
                <a:defRPr/>
              </a:pPr>
              <a:t>‹#›</a:t>
            </a:fld>
            <a:endParaRPr lang="en-US" dirty="0">
              <a:solidFill>
                <a:schemeClr val="tx1"/>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3" descr="content-page"/>
          <p:cNvPicPr>
            <a:picLocks noChangeAspect="1" noChangeArrowheads="1"/>
          </p:cNvPicPr>
          <p:nvPr/>
        </p:nvPicPr>
        <p:blipFill>
          <a:blip r:embed="rId13" cstate="print"/>
          <a:srcRect/>
          <a:stretch>
            <a:fillRect/>
          </a:stretch>
        </p:blipFill>
        <p:spPr bwMode="auto">
          <a:xfrm>
            <a:off x="0" y="-3175"/>
            <a:ext cx="9145588" cy="6865938"/>
          </a:xfrm>
          <a:prstGeom prst="rect">
            <a:avLst/>
          </a:prstGeom>
          <a:noFill/>
          <a:ln w="9525">
            <a:noFill/>
            <a:miter lim="800000"/>
            <a:headEnd/>
            <a:tailEnd/>
          </a:ln>
        </p:spPr>
      </p:pic>
      <p:sp>
        <p:nvSpPr>
          <p:cNvPr id="1027" name="AutoShape 10"/>
          <p:cNvSpPr>
            <a:spLocks noGrp="1" noChangeArrowheads="1"/>
          </p:cNvSpPr>
          <p:nvPr>
            <p:ph type="title"/>
          </p:nvPr>
        </p:nvSpPr>
        <p:spPr bwMode="auto">
          <a:xfrm>
            <a:off x="1066800" y="1143000"/>
            <a:ext cx="7848600" cy="1066800"/>
          </a:xfrm>
          <a:prstGeom prst="roundRect">
            <a:avLst>
              <a:gd name="adj" fmla="val 0"/>
            </a:avLst>
          </a:prstGeom>
          <a:noFill/>
          <a:ln w="9525">
            <a:noFill/>
            <a:round/>
            <a:headEnd/>
            <a:tailEnd/>
          </a:ln>
        </p:spPr>
        <p:txBody>
          <a:bodyPr vert="horz" wrap="square" lIns="0" tIns="0" rIns="0" bIns="0" numCol="1" anchor="t" anchorCtr="0" compatLnSpc="1">
            <a:prstTxWarp prst="textNoShape">
              <a:avLst/>
            </a:prstTxWarp>
          </a:bodyPr>
          <a:lstStyle/>
          <a:p>
            <a:pPr lvl="0"/>
            <a:r>
              <a:rPr lang="en-US"/>
              <a:t>Click to edit Master title style</a:t>
            </a:r>
          </a:p>
        </p:txBody>
      </p:sp>
      <p:sp>
        <p:nvSpPr>
          <p:cNvPr id="1028" name="Rectangle 11"/>
          <p:cNvSpPr>
            <a:spLocks noGrp="1" noChangeArrowheads="1"/>
          </p:cNvSpPr>
          <p:nvPr>
            <p:ph type="body" idx="1"/>
          </p:nvPr>
        </p:nvSpPr>
        <p:spPr bwMode="auto">
          <a:xfrm>
            <a:off x="1066800" y="2590800"/>
            <a:ext cx="78486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8981" name="Rectangle 21"/>
          <p:cNvSpPr>
            <a:spLocks noGrp="1" noChangeArrowheads="1"/>
          </p:cNvSpPr>
          <p:nvPr>
            <p:ph type="sldNum" sz="quarter" idx="4"/>
          </p:nvPr>
        </p:nvSpPr>
        <p:spPr bwMode="auto">
          <a:xfrm>
            <a:off x="152400" y="6245225"/>
            <a:ext cx="609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400">
                <a:solidFill>
                  <a:schemeClr val="bg1"/>
                </a:solidFill>
                <a:latin typeface="Arial" charset="0"/>
                <a:ea typeface="+mn-ea"/>
                <a:cs typeface="+mn-cs"/>
              </a:defRPr>
            </a:lvl1pPr>
          </a:lstStyle>
          <a:p>
            <a:pPr>
              <a:defRPr/>
            </a:pPr>
            <a:fld id="{A6DF4415-3045-419F-B050-EC2F4DE45A4A}" type="slidenum">
              <a:rPr lang="en-US"/>
              <a:pPr>
                <a:defRPr/>
              </a:pPr>
              <a:t>‹#›</a:t>
            </a:fld>
            <a:endParaRPr lang="en-US" dirty="0"/>
          </a:p>
        </p:txBody>
      </p:sp>
      <p:sp>
        <p:nvSpPr>
          <p:cNvPr id="168984" name="Line 24"/>
          <p:cNvSpPr>
            <a:spLocks noChangeShapeType="1"/>
          </p:cNvSpPr>
          <p:nvPr/>
        </p:nvSpPr>
        <p:spPr bwMode="auto">
          <a:xfrm>
            <a:off x="914400" y="2438400"/>
            <a:ext cx="8229600" cy="0"/>
          </a:xfrm>
          <a:prstGeom prst="line">
            <a:avLst/>
          </a:prstGeom>
          <a:noFill/>
          <a:ln w="22225" cap="sq">
            <a:solidFill>
              <a:srgbClr val="20558A"/>
            </a:solidFill>
            <a:round/>
            <a:headEnd type="none" w="sm" len="sm"/>
            <a:tailEnd type="none" w="sm" len="sm"/>
          </a:ln>
          <a:effectLst/>
        </p:spPr>
        <p:txBody>
          <a:bodyPr wrap="none" anchor="ctr"/>
          <a:lstStyle/>
          <a:p>
            <a:pPr algn="ctr">
              <a:defRPr/>
            </a:pPr>
            <a:endParaRPr lang="en-CA" dirty="0">
              <a:latin typeface="Arial" charset="0"/>
              <a:ea typeface="+mn-ea"/>
              <a:cs typeface="+mn-cs"/>
            </a:endParaRPr>
          </a:p>
        </p:txBody>
      </p:sp>
    </p:spTree>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hf hdr="0" ftr="0" dt="0"/>
  <p:txStyles>
    <p:titleStyle>
      <a:lvl1pPr algn="l" rtl="0" eaLnBrk="0" fontAlgn="base" hangingPunct="0">
        <a:lnSpc>
          <a:spcPct val="90000"/>
        </a:lnSpc>
        <a:spcBef>
          <a:spcPct val="0"/>
        </a:spcBef>
        <a:spcAft>
          <a:spcPct val="0"/>
        </a:spcAft>
        <a:defRPr sz="4000" b="1">
          <a:solidFill>
            <a:srgbClr val="20558A"/>
          </a:solidFill>
          <a:latin typeface="+mj-lt"/>
          <a:ea typeface="ＭＳ Ｐゴシック" pitchFamily="-60" charset="-128"/>
          <a:cs typeface="ＭＳ Ｐゴシック" pitchFamily="-60" charset="-128"/>
        </a:defRPr>
      </a:lvl1pPr>
      <a:lvl2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2pPr>
      <a:lvl3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3pPr>
      <a:lvl4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4pPr>
      <a:lvl5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5pPr>
      <a:lvl6pPr marL="457200" algn="l" rtl="0" fontAlgn="base">
        <a:lnSpc>
          <a:spcPct val="90000"/>
        </a:lnSpc>
        <a:spcBef>
          <a:spcPct val="0"/>
        </a:spcBef>
        <a:spcAft>
          <a:spcPct val="0"/>
        </a:spcAft>
        <a:defRPr sz="4000" b="1">
          <a:solidFill>
            <a:srgbClr val="20558A"/>
          </a:solidFill>
          <a:latin typeface="Arial Narrow" pitchFamily="34" charset="0"/>
        </a:defRPr>
      </a:lvl6pPr>
      <a:lvl7pPr marL="914400" algn="l" rtl="0" fontAlgn="base">
        <a:lnSpc>
          <a:spcPct val="90000"/>
        </a:lnSpc>
        <a:spcBef>
          <a:spcPct val="0"/>
        </a:spcBef>
        <a:spcAft>
          <a:spcPct val="0"/>
        </a:spcAft>
        <a:defRPr sz="4000" b="1">
          <a:solidFill>
            <a:srgbClr val="20558A"/>
          </a:solidFill>
          <a:latin typeface="Arial Narrow" pitchFamily="34" charset="0"/>
        </a:defRPr>
      </a:lvl7pPr>
      <a:lvl8pPr marL="1371600" algn="l" rtl="0" fontAlgn="base">
        <a:lnSpc>
          <a:spcPct val="90000"/>
        </a:lnSpc>
        <a:spcBef>
          <a:spcPct val="0"/>
        </a:spcBef>
        <a:spcAft>
          <a:spcPct val="0"/>
        </a:spcAft>
        <a:defRPr sz="4000" b="1">
          <a:solidFill>
            <a:srgbClr val="20558A"/>
          </a:solidFill>
          <a:latin typeface="Arial Narrow" pitchFamily="34" charset="0"/>
        </a:defRPr>
      </a:lvl8pPr>
      <a:lvl9pPr marL="1828800" algn="l" rtl="0" fontAlgn="base">
        <a:lnSpc>
          <a:spcPct val="90000"/>
        </a:lnSpc>
        <a:spcBef>
          <a:spcPct val="0"/>
        </a:spcBef>
        <a:spcAft>
          <a:spcPct val="0"/>
        </a:spcAft>
        <a:defRPr sz="4000" b="1">
          <a:solidFill>
            <a:srgbClr val="20558A"/>
          </a:solidFill>
          <a:latin typeface="Arial Narrow" pitchFamily="34" charset="0"/>
        </a:defRPr>
      </a:lvl9pPr>
    </p:titleStyle>
    <p:body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tags" Target="../tags/tag2.xml"/><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6" Type="http://schemas.openxmlformats.org/officeDocument/2006/relationships/image" Target="../media/image4.png"/><Relationship Id="rId5" Type="http://schemas.openxmlformats.org/officeDocument/2006/relationships/notesSlide" Target="../notesSlides/notesSlide10.xml"/><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2.xml"/><Relationship Id="rId1" Type="http://schemas.openxmlformats.org/officeDocument/2006/relationships/tags" Target="../tags/tag6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tags" Target="../tags/tag68.xml"/><Relationship Id="rId7" Type="http://schemas.openxmlformats.org/officeDocument/2006/relationships/image" Target="../media/image4.png"/><Relationship Id="rId2" Type="http://schemas.openxmlformats.org/officeDocument/2006/relationships/tags" Target="../tags/tag67.xml"/><Relationship Id="rId1" Type="http://schemas.openxmlformats.org/officeDocument/2006/relationships/tags" Target="../tags/tag66.xml"/><Relationship Id="rId6" Type="http://schemas.openxmlformats.org/officeDocument/2006/relationships/notesSlide" Target="../notesSlides/notesSlide12.xml"/><Relationship Id="rId5" Type="http://schemas.openxmlformats.org/officeDocument/2006/relationships/slideLayout" Target="../slideLayouts/slideLayout2.xml"/><Relationship Id="rId4" Type="http://schemas.openxmlformats.org/officeDocument/2006/relationships/tags" Target="../tags/tag69.xml"/></Relationships>
</file>

<file path=ppt/slides/_rels/slide13.xml.rels><?xml version="1.0" encoding="UTF-8" standalone="yes"?>
<Relationships xmlns="http://schemas.openxmlformats.org/package/2006/relationships"><Relationship Id="rId8" Type="http://schemas.openxmlformats.org/officeDocument/2006/relationships/tags" Target="../tags/tag80.xml"/><Relationship Id="rId13" Type="http://schemas.openxmlformats.org/officeDocument/2006/relationships/tags" Target="../tags/tag85.xml"/><Relationship Id="rId18" Type="http://schemas.openxmlformats.org/officeDocument/2006/relationships/tags" Target="../tags/tag90.xml"/><Relationship Id="rId26" Type="http://schemas.openxmlformats.org/officeDocument/2006/relationships/tags" Target="../tags/tag98.xml"/><Relationship Id="rId3" Type="http://schemas.openxmlformats.org/officeDocument/2006/relationships/tags" Target="../tags/tag75.xml"/><Relationship Id="rId21" Type="http://schemas.openxmlformats.org/officeDocument/2006/relationships/tags" Target="../tags/tag93.xml"/><Relationship Id="rId7" Type="http://schemas.openxmlformats.org/officeDocument/2006/relationships/tags" Target="../tags/tag79.xml"/><Relationship Id="rId12" Type="http://schemas.openxmlformats.org/officeDocument/2006/relationships/tags" Target="../tags/tag84.xml"/><Relationship Id="rId17" Type="http://schemas.openxmlformats.org/officeDocument/2006/relationships/tags" Target="../tags/tag89.xml"/><Relationship Id="rId25" Type="http://schemas.openxmlformats.org/officeDocument/2006/relationships/tags" Target="../tags/tag97.xml"/><Relationship Id="rId2" Type="http://schemas.openxmlformats.org/officeDocument/2006/relationships/tags" Target="../tags/tag74.xml"/><Relationship Id="rId16" Type="http://schemas.openxmlformats.org/officeDocument/2006/relationships/tags" Target="../tags/tag88.xml"/><Relationship Id="rId20" Type="http://schemas.openxmlformats.org/officeDocument/2006/relationships/tags" Target="../tags/tag92.xml"/><Relationship Id="rId1" Type="http://schemas.openxmlformats.org/officeDocument/2006/relationships/tags" Target="../tags/tag73.xml"/><Relationship Id="rId6" Type="http://schemas.openxmlformats.org/officeDocument/2006/relationships/tags" Target="../tags/tag78.xml"/><Relationship Id="rId11" Type="http://schemas.openxmlformats.org/officeDocument/2006/relationships/tags" Target="../tags/tag83.xml"/><Relationship Id="rId24" Type="http://schemas.openxmlformats.org/officeDocument/2006/relationships/tags" Target="../tags/tag96.xml"/><Relationship Id="rId5" Type="http://schemas.openxmlformats.org/officeDocument/2006/relationships/tags" Target="../tags/tag77.xml"/><Relationship Id="rId15" Type="http://schemas.openxmlformats.org/officeDocument/2006/relationships/tags" Target="../tags/tag87.xml"/><Relationship Id="rId23" Type="http://schemas.openxmlformats.org/officeDocument/2006/relationships/tags" Target="../tags/tag95.xml"/><Relationship Id="rId28" Type="http://schemas.openxmlformats.org/officeDocument/2006/relationships/notesSlide" Target="../notesSlides/notesSlide13.xml"/><Relationship Id="rId10" Type="http://schemas.openxmlformats.org/officeDocument/2006/relationships/tags" Target="../tags/tag82.xml"/><Relationship Id="rId19" Type="http://schemas.openxmlformats.org/officeDocument/2006/relationships/tags" Target="../tags/tag91.xml"/><Relationship Id="rId4" Type="http://schemas.openxmlformats.org/officeDocument/2006/relationships/tags" Target="../tags/tag76.xml"/><Relationship Id="rId9" Type="http://schemas.openxmlformats.org/officeDocument/2006/relationships/tags" Target="../tags/tag81.xml"/><Relationship Id="rId14" Type="http://schemas.openxmlformats.org/officeDocument/2006/relationships/tags" Target="../tags/tag86.xml"/><Relationship Id="rId22" Type="http://schemas.openxmlformats.org/officeDocument/2006/relationships/tags" Target="../tags/tag94.xml"/><Relationship Id="rId27"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101.xml"/><Relationship Id="rId7" Type="http://schemas.openxmlformats.org/officeDocument/2006/relationships/notesSlide" Target="../notesSlides/notesSlide14.xml"/><Relationship Id="rId2" Type="http://schemas.openxmlformats.org/officeDocument/2006/relationships/tags" Target="../tags/tag100.xml"/><Relationship Id="rId1" Type="http://schemas.openxmlformats.org/officeDocument/2006/relationships/tags" Target="../tags/tag99.xml"/><Relationship Id="rId6" Type="http://schemas.openxmlformats.org/officeDocument/2006/relationships/slideLayout" Target="../slideLayouts/slideLayout2.xml"/><Relationship Id="rId5" Type="http://schemas.openxmlformats.org/officeDocument/2006/relationships/tags" Target="../tags/tag103.xml"/><Relationship Id="rId4" Type="http://schemas.openxmlformats.org/officeDocument/2006/relationships/tags" Target="../tags/tag102.xml"/></Relationships>
</file>

<file path=ppt/slides/_rels/slide15.xml.rels><?xml version="1.0" encoding="UTF-8" standalone="yes"?>
<Relationships xmlns="http://schemas.openxmlformats.org/package/2006/relationships"><Relationship Id="rId8" Type="http://schemas.openxmlformats.org/officeDocument/2006/relationships/notesSlide" Target="../notesSlides/notesSlide15.xml"/><Relationship Id="rId3" Type="http://schemas.openxmlformats.org/officeDocument/2006/relationships/tags" Target="../tags/tag109.xml"/><Relationship Id="rId7" Type="http://schemas.openxmlformats.org/officeDocument/2006/relationships/slideLayout" Target="../slideLayouts/slideLayout2.xml"/><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tags" Target="../tags/tag112.xml"/><Relationship Id="rId5" Type="http://schemas.openxmlformats.org/officeDocument/2006/relationships/tags" Target="../tags/tag111.xml"/><Relationship Id="rId4" Type="http://schemas.openxmlformats.org/officeDocument/2006/relationships/tags" Target="../tags/tag110.xml"/><Relationship Id="rId9" Type="http://schemas.openxmlformats.org/officeDocument/2006/relationships/image" Target="../media/image4.png"/></Relationships>
</file>

<file path=ppt/slides/_rels/slide16.xml.rels><?xml version="1.0" encoding="UTF-8" standalone="yes"?>
<Relationships xmlns="http://schemas.openxmlformats.org/package/2006/relationships"><Relationship Id="rId8" Type="http://schemas.openxmlformats.org/officeDocument/2006/relationships/notesSlide" Target="../notesSlides/notesSlide16.xml"/><Relationship Id="rId3" Type="http://schemas.openxmlformats.org/officeDocument/2006/relationships/tags" Target="../tags/tag118.xml"/><Relationship Id="rId7" Type="http://schemas.openxmlformats.org/officeDocument/2006/relationships/slideLayout" Target="../slideLayouts/slideLayout2.xml"/><Relationship Id="rId2" Type="http://schemas.openxmlformats.org/officeDocument/2006/relationships/tags" Target="../tags/tag117.xml"/><Relationship Id="rId1" Type="http://schemas.openxmlformats.org/officeDocument/2006/relationships/tags" Target="../tags/tag116.xml"/><Relationship Id="rId6" Type="http://schemas.openxmlformats.org/officeDocument/2006/relationships/tags" Target="../tags/tag121.xml"/><Relationship Id="rId5" Type="http://schemas.openxmlformats.org/officeDocument/2006/relationships/tags" Target="../tags/tag120.xml"/><Relationship Id="rId4" Type="http://schemas.openxmlformats.org/officeDocument/2006/relationships/tags" Target="../tags/tag119.xml"/><Relationship Id="rId9" Type="http://schemas.openxmlformats.org/officeDocument/2006/relationships/image" Target="../media/image4.png"/></Relationships>
</file>

<file path=ppt/slides/_rels/slide17.xml.rels><?xml version="1.0" encoding="UTF-8" standalone="yes"?>
<Relationships xmlns="http://schemas.openxmlformats.org/package/2006/relationships"><Relationship Id="rId8" Type="http://schemas.openxmlformats.org/officeDocument/2006/relationships/notesSlide" Target="../notesSlides/notesSlide17.xml"/><Relationship Id="rId3" Type="http://schemas.openxmlformats.org/officeDocument/2006/relationships/tags" Target="../tags/tag127.xml"/><Relationship Id="rId7" Type="http://schemas.openxmlformats.org/officeDocument/2006/relationships/slideLayout" Target="../slideLayouts/slideLayout2.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tags" Target="../tags/tag130.xml"/><Relationship Id="rId5" Type="http://schemas.openxmlformats.org/officeDocument/2006/relationships/tags" Target="../tags/tag129.xml"/><Relationship Id="rId4" Type="http://schemas.openxmlformats.org/officeDocument/2006/relationships/tags" Target="../tags/tag128.xml"/><Relationship Id="rId9" Type="http://schemas.openxmlformats.org/officeDocument/2006/relationships/image" Target="../media/image4.png"/></Relationships>
</file>

<file path=ppt/slides/_rels/slide18.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136.xml"/><Relationship Id="rId7" Type="http://schemas.openxmlformats.org/officeDocument/2006/relationships/notesSlide" Target="../notesSlides/notesSlide18.xml"/><Relationship Id="rId2" Type="http://schemas.openxmlformats.org/officeDocument/2006/relationships/tags" Target="../tags/tag135.xml"/><Relationship Id="rId1" Type="http://schemas.openxmlformats.org/officeDocument/2006/relationships/tags" Target="../tags/tag134.xml"/><Relationship Id="rId6" Type="http://schemas.openxmlformats.org/officeDocument/2006/relationships/slideLayout" Target="../slideLayouts/slideLayout2.xml"/><Relationship Id="rId5" Type="http://schemas.openxmlformats.org/officeDocument/2006/relationships/tags" Target="../tags/tag138.xml"/><Relationship Id="rId4" Type="http://schemas.openxmlformats.org/officeDocument/2006/relationships/tags" Target="../tags/tag137.xml"/></Relationships>
</file>

<file path=ppt/slides/_rels/slide19.xml.rels><?xml version="1.0" encoding="UTF-8" standalone="yes"?>
<Relationships xmlns="http://schemas.openxmlformats.org/package/2006/relationships"><Relationship Id="rId8" Type="http://schemas.openxmlformats.org/officeDocument/2006/relationships/notesSlide" Target="../notesSlides/notesSlide19.xml"/><Relationship Id="rId3" Type="http://schemas.openxmlformats.org/officeDocument/2006/relationships/tags" Target="../tags/tag144.xml"/><Relationship Id="rId7" Type="http://schemas.openxmlformats.org/officeDocument/2006/relationships/slideLayout" Target="../slideLayouts/slideLayout2.xml"/><Relationship Id="rId2" Type="http://schemas.openxmlformats.org/officeDocument/2006/relationships/tags" Target="../tags/tag143.xml"/><Relationship Id="rId1" Type="http://schemas.openxmlformats.org/officeDocument/2006/relationships/tags" Target="../tags/tag142.xml"/><Relationship Id="rId6" Type="http://schemas.openxmlformats.org/officeDocument/2006/relationships/tags" Target="../tags/tag147.xml"/><Relationship Id="rId5" Type="http://schemas.openxmlformats.org/officeDocument/2006/relationships/tags" Target="../tags/tag146.xml"/><Relationship Id="rId4" Type="http://schemas.openxmlformats.org/officeDocument/2006/relationships/tags" Target="../tags/tag145.xml"/><Relationship Id="rId9"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tags" Target="../tags/tag10.xml"/><Relationship Id="rId7" Type="http://schemas.openxmlformats.org/officeDocument/2006/relationships/notesSlide" Target="../notesSlides/notesSlide2.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slideLayout" Target="../slideLayouts/slideLayout2.xml"/><Relationship Id="rId5" Type="http://schemas.openxmlformats.org/officeDocument/2006/relationships/tags" Target="../tags/tag12.xml"/><Relationship Id="rId4" Type="http://schemas.openxmlformats.org/officeDocument/2006/relationships/tags" Target="../tags/tag11.xml"/></Relationships>
</file>

<file path=ppt/slides/_rels/slide20.xml.rels><?xml version="1.0" encoding="UTF-8" standalone="yes"?>
<Relationships xmlns="http://schemas.openxmlformats.org/package/2006/relationships"><Relationship Id="rId8" Type="http://schemas.openxmlformats.org/officeDocument/2006/relationships/notesSlide" Target="../notesSlides/notesSlide20.xml"/><Relationship Id="rId3" Type="http://schemas.openxmlformats.org/officeDocument/2006/relationships/tags" Target="../tags/tag153.xml"/><Relationship Id="rId7" Type="http://schemas.openxmlformats.org/officeDocument/2006/relationships/slideLayout" Target="../slideLayouts/slideLayout2.xml"/><Relationship Id="rId2" Type="http://schemas.openxmlformats.org/officeDocument/2006/relationships/tags" Target="../tags/tag152.xml"/><Relationship Id="rId1" Type="http://schemas.openxmlformats.org/officeDocument/2006/relationships/tags" Target="../tags/tag151.xml"/><Relationship Id="rId6" Type="http://schemas.openxmlformats.org/officeDocument/2006/relationships/tags" Target="../tags/tag156.xml"/><Relationship Id="rId5" Type="http://schemas.openxmlformats.org/officeDocument/2006/relationships/tags" Target="../tags/tag155.xml"/><Relationship Id="rId4" Type="http://schemas.openxmlformats.org/officeDocument/2006/relationships/tags" Target="../tags/tag154.xml"/><Relationship Id="rId9" Type="http://schemas.openxmlformats.org/officeDocument/2006/relationships/image" Target="../media/image4.png"/></Relationships>
</file>

<file path=ppt/slides/_rels/slide21.xml.rels><?xml version="1.0" encoding="UTF-8" standalone="yes"?>
<Relationships xmlns="http://schemas.openxmlformats.org/package/2006/relationships"><Relationship Id="rId8" Type="http://schemas.openxmlformats.org/officeDocument/2006/relationships/notesSlide" Target="../notesSlides/notesSlide21.xml"/><Relationship Id="rId3" Type="http://schemas.openxmlformats.org/officeDocument/2006/relationships/tags" Target="../tags/tag162.xml"/><Relationship Id="rId7" Type="http://schemas.openxmlformats.org/officeDocument/2006/relationships/slideLayout" Target="../slideLayouts/slideLayout2.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tags" Target="../tags/tag165.xml"/><Relationship Id="rId5" Type="http://schemas.openxmlformats.org/officeDocument/2006/relationships/tags" Target="../tags/tag164.xml"/><Relationship Id="rId4" Type="http://schemas.openxmlformats.org/officeDocument/2006/relationships/tags" Target="../tags/tag163.xml"/><Relationship Id="rId9" Type="http://schemas.openxmlformats.org/officeDocument/2006/relationships/image" Target="../media/image4.png"/></Relationships>
</file>

<file path=ppt/slides/_rels/slide2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171.xml"/><Relationship Id="rId7" Type="http://schemas.openxmlformats.org/officeDocument/2006/relationships/notesSlide" Target="../notesSlides/notesSlide22.xml"/><Relationship Id="rId2" Type="http://schemas.openxmlformats.org/officeDocument/2006/relationships/tags" Target="../tags/tag170.xml"/><Relationship Id="rId1" Type="http://schemas.openxmlformats.org/officeDocument/2006/relationships/tags" Target="../tags/tag169.xml"/><Relationship Id="rId6" Type="http://schemas.openxmlformats.org/officeDocument/2006/relationships/slideLayout" Target="../slideLayouts/slideLayout2.xml"/><Relationship Id="rId5" Type="http://schemas.openxmlformats.org/officeDocument/2006/relationships/tags" Target="../tags/tag173.xml"/><Relationship Id="rId4" Type="http://schemas.openxmlformats.org/officeDocument/2006/relationships/tags" Target="../tags/tag172.xml"/></Relationships>
</file>

<file path=ppt/slides/_rels/slide23.xml.rels><?xml version="1.0" encoding="UTF-8" standalone="yes"?>
<Relationships xmlns="http://schemas.openxmlformats.org/package/2006/relationships"><Relationship Id="rId8" Type="http://schemas.openxmlformats.org/officeDocument/2006/relationships/notesSlide" Target="../notesSlides/notesSlide23.xml"/><Relationship Id="rId3" Type="http://schemas.openxmlformats.org/officeDocument/2006/relationships/tags" Target="../tags/tag179.xml"/><Relationship Id="rId7" Type="http://schemas.openxmlformats.org/officeDocument/2006/relationships/slideLayout" Target="../slideLayouts/slideLayout2.xml"/><Relationship Id="rId2" Type="http://schemas.openxmlformats.org/officeDocument/2006/relationships/tags" Target="../tags/tag178.xml"/><Relationship Id="rId1" Type="http://schemas.openxmlformats.org/officeDocument/2006/relationships/tags" Target="../tags/tag177.xml"/><Relationship Id="rId6" Type="http://schemas.openxmlformats.org/officeDocument/2006/relationships/tags" Target="../tags/tag182.xml"/><Relationship Id="rId5" Type="http://schemas.openxmlformats.org/officeDocument/2006/relationships/tags" Target="../tags/tag181.xml"/><Relationship Id="rId4" Type="http://schemas.openxmlformats.org/officeDocument/2006/relationships/tags" Target="../tags/tag180.xml"/><Relationship Id="rId9" Type="http://schemas.openxmlformats.org/officeDocument/2006/relationships/image" Target="../media/image4.png"/></Relationships>
</file>

<file path=ppt/slides/_rels/slide24.xml.rels><?xml version="1.0" encoding="UTF-8" standalone="yes"?>
<Relationships xmlns="http://schemas.openxmlformats.org/package/2006/relationships"><Relationship Id="rId8" Type="http://schemas.openxmlformats.org/officeDocument/2006/relationships/notesSlide" Target="../notesSlides/notesSlide24.xml"/><Relationship Id="rId3" Type="http://schemas.openxmlformats.org/officeDocument/2006/relationships/tags" Target="../tags/tag188.xml"/><Relationship Id="rId7" Type="http://schemas.openxmlformats.org/officeDocument/2006/relationships/slideLayout" Target="../slideLayouts/slideLayout2.xml"/><Relationship Id="rId2" Type="http://schemas.openxmlformats.org/officeDocument/2006/relationships/tags" Target="../tags/tag187.xml"/><Relationship Id="rId1" Type="http://schemas.openxmlformats.org/officeDocument/2006/relationships/tags" Target="../tags/tag186.xml"/><Relationship Id="rId6" Type="http://schemas.openxmlformats.org/officeDocument/2006/relationships/tags" Target="../tags/tag191.xml"/><Relationship Id="rId5" Type="http://schemas.openxmlformats.org/officeDocument/2006/relationships/tags" Target="../tags/tag190.xml"/><Relationship Id="rId4" Type="http://schemas.openxmlformats.org/officeDocument/2006/relationships/tags" Target="../tags/tag189.xml"/><Relationship Id="rId9" Type="http://schemas.openxmlformats.org/officeDocument/2006/relationships/image" Target="../media/image4.png"/></Relationships>
</file>

<file path=ppt/slides/_rels/slide25.xml.rels><?xml version="1.0" encoding="UTF-8" standalone="yes"?>
<Relationships xmlns="http://schemas.openxmlformats.org/package/2006/relationships"><Relationship Id="rId8" Type="http://schemas.openxmlformats.org/officeDocument/2006/relationships/notesSlide" Target="../notesSlides/notesSlide25.xml"/><Relationship Id="rId3" Type="http://schemas.openxmlformats.org/officeDocument/2006/relationships/tags" Target="../tags/tag197.xml"/><Relationship Id="rId7" Type="http://schemas.openxmlformats.org/officeDocument/2006/relationships/slideLayout" Target="../slideLayouts/slideLayout2.xml"/><Relationship Id="rId2" Type="http://schemas.openxmlformats.org/officeDocument/2006/relationships/tags" Target="../tags/tag196.xml"/><Relationship Id="rId1" Type="http://schemas.openxmlformats.org/officeDocument/2006/relationships/tags" Target="../tags/tag195.xml"/><Relationship Id="rId6" Type="http://schemas.openxmlformats.org/officeDocument/2006/relationships/tags" Target="../tags/tag200.xml"/><Relationship Id="rId5" Type="http://schemas.openxmlformats.org/officeDocument/2006/relationships/tags" Target="../tags/tag199.xml"/><Relationship Id="rId4" Type="http://schemas.openxmlformats.org/officeDocument/2006/relationships/tags" Target="../tags/tag198.xml"/><Relationship Id="rId9" Type="http://schemas.openxmlformats.org/officeDocument/2006/relationships/image" Target="../media/image4.png"/></Relationships>
</file>

<file path=ppt/slides/_rels/slide2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206.xml"/><Relationship Id="rId7" Type="http://schemas.openxmlformats.org/officeDocument/2006/relationships/notesSlide" Target="../notesSlides/notesSlide26.xml"/><Relationship Id="rId2" Type="http://schemas.openxmlformats.org/officeDocument/2006/relationships/tags" Target="../tags/tag205.xml"/><Relationship Id="rId1" Type="http://schemas.openxmlformats.org/officeDocument/2006/relationships/tags" Target="../tags/tag204.xml"/><Relationship Id="rId6" Type="http://schemas.openxmlformats.org/officeDocument/2006/relationships/slideLayout" Target="../slideLayouts/slideLayout2.xml"/><Relationship Id="rId5" Type="http://schemas.openxmlformats.org/officeDocument/2006/relationships/tags" Target="../tags/tag208.xml"/><Relationship Id="rId4" Type="http://schemas.openxmlformats.org/officeDocument/2006/relationships/tags" Target="../tags/tag207.xml"/></Relationships>
</file>

<file path=ppt/slides/_rels/slide27.xml.rels><?xml version="1.0" encoding="UTF-8" standalone="yes"?>
<Relationships xmlns="http://schemas.openxmlformats.org/package/2006/relationships"><Relationship Id="rId3" Type="http://schemas.openxmlformats.org/officeDocument/2006/relationships/tags" Target="../tags/tag214.xml"/><Relationship Id="rId2" Type="http://schemas.openxmlformats.org/officeDocument/2006/relationships/tags" Target="../tags/tag213.xml"/><Relationship Id="rId1" Type="http://schemas.openxmlformats.org/officeDocument/2006/relationships/tags" Target="../tags/tag212.xml"/><Relationship Id="rId5" Type="http://schemas.openxmlformats.org/officeDocument/2006/relationships/notesSlide" Target="../notesSlides/notesSlide27.xml"/><Relationship Id="rId4"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8" Type="http://schemas.openxmlformats.org/officeDocument/2006/relationships/notesSlide" Target="../notesSlides/notesSlide28.xml"/><Relationship Id="rId3" Type="http://schemas.openxmlformats.org/officeDocument/2006/relationships/tags" Target="../tags/tag220.xml"/><Relationship Id="rId7" Type="http://schemas.openxmlformats.org/officeDocument/2006/relationships/slideLayout" Target="../slideLayouts/slideLayout2.xml"/><Relationship Id="rId2" Type="http://schemas.openxmlformats.org/officeDocument/2006/relationships/tags" Target="../tags/tag219.xml"/><Relationship Id="rId1" Type="http://schemas.openxmlformats.org/officeDocument/2006/relationships/tags" Target="../tags/tag218.xml"/><Relationship Id="rId6" Type="http://schemas.openxmlformats.org/officeDocument/2006/relationships/tags" Target="../tags/tag223.xml"/><Relationship Id="rId5" Type="http://schemas.openxmlformats.org/officeDocument/2006/relationships/tags" Target="../tags/tag222.xml"/><Relationship Id="rId4" Type="http://schemas.openxmlformats.org/officeDocument/2006/relationships/tags" Target="../tags/tag221.xml"/></Relationships>
</file>

<file path=ppt/slides/_rels/slide29.xml.rels><?xml version="1.0" encoding="UTF-8" standalone="yes"?>
<Relationships xmlns="http://schemas.openxmlformats.org/package/2006/relationships"><Relationship Id="rId8" Type="http://schemas.openxmlformats.org/officeDocument/2006/relationships/notesSlide" Target="../notesSlides/notesSlide29.xml"/><Relationship Id="rId3" Type="http://schemas.openxmlformats.org/officeDocument/2006/relationships/tags" Target="../tags/tag226.xml"/><Relationship Id="rId7" Type="http://schemas.openxmlformats.org/officeDocument/2006/relationships/slideLayout" Target="../slideLayouts/slideLayout2.xml"/><Relationship Id="rId2" Type="http://schemas.openxmlformats.org/officeDocument/2006/relationships/tags" Target="../tags/tag225.xml"/><Relationship Id="rId1" Type="http://schemas.openxmlformats.org/officeDocument/2006/relationships/tags" Target="../tags/tag224.xml"/><Relationship Id="rId6" Type="http://schemas.openxmlformats.org/officeDocument/2006/relationships/tags" Target="../tags/tag229.xml"/><Relationship Id="rId5" Type="http://schemas.openxmlformats.org/officeDocument/2006/relationships/tags" Target="../tags/tag228.xml"/><Relationship Id="rId4" Type="http://schemas.openxmlformats.org/officeDocument/2006/relationships/tags" Target="../tags/tag227.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tags" Target="../tags/tag13.xml"/><Relationship Id="rId4"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8" Type="http://schemas.openxmlformats.org/officeDocument/2006/relationships/notesSlide" Target="../notesSlides/notesSlide30.xml"/><Relationship Id="rId3" Type="http://schemas.openxmlformats.org/officeDocument/2006/relationships/tags" Target="../tags/tag232.xml"/><Relationship Id="rId7" Type="http://schemas.openxmlformats.org/officeDocument/2006/relationships/slideLayout" Target="../slideLayouts/slideLayout2.xml"/><Relationship Id="rId2" Type="http://schemas.openxmlformats.org/officeDocument/2006/relationships/tags" Target="../tags/tag231.xml"/><Relationship Id="rId1" Type="http://schemas.openxmlformats.org/officeDocument/2006/relationships/tags" Target="../tags/tag230.xml"/><Relationship Id="rId6" Type="http://schemas.openxmlformats.org/officeDocument/2006/relationships/tags" Target="../tags/tag235.xml"/><Relationship Id="rId5" Type="http://schemas.openxmlformats.org/officeDocument/2006/relationships/tags" Target="../tags/tag234.xml"/><Relationship Id="rId4" Type="http://schemas.openxmlformats.org/officeDocument/2006/relationships/tags" Target="../tags/tag233.xml"/></Relationships>
</file>

<file path=ppt/slides/_rels/slide31.xml.rels><?xml version="1.0" encoding="UTF-8" standalone="yes"?>
<Relationships xmlns="http://schemas.openxmlformats.org/package/2006/relationships"><Relationship Id="rId8" Type="http://schemas.openxmlformats.org/officeDocument/2006/relationships/notesSlide" Target="../notesSlides/notesSlide31.xml"/><Relationship Id="rId3" Type="http://schemas.openxmlformats.org/officeDocument/2006/relationships/tags" Target="../tags/tag238.xml"/><Relationship Id="rId7" Type="http://schemas.openxmlformats.org/officeDocument/2006/relationships/slideLayout" Target="../slideLayouts/slideLayout2.xml"/><Relationship Id="rId2" Type="http://schemas.openxmlformats.org/officeDocument/2006/relationships/tags" Target="../tags/tag237.xml"/><Relationship Id="rId1" Type="http://schemas.openxmlformats.org/officeDocument/2006/relationships/tags" Target="../tags/tag236.xml"/><Relationship Id="rId6" Type="http://schemas.openxmlformats.org/officeDocument/2006/relationships/tags" Target="../tags/tag241.xml"/><Relationship Id="rId5" Type="http://schemas.openxmlformats.org/officeDocument/2006/relationships/tags" Target="../tags/tag240.xml"/><Relationship Id="rId4" Type="http://schemas.openxmlformats.org/officeDocument/2006/relationships/tags" Target="../tags/tag239.xml"/></Relationships>
</file>

<file path=ppt/slides/_rels/slide32.xml.rels><?xml version="1.0" encoding="UTF-8" standalone="yes"?>
<Relationships xmlns="http://schemas.openxmlformats.org/package/2006/relationships"><Relationship Id="rId3" Type="http://schemas.openxmlformats.org/officeDocument/2006/relationships/tags" Target="../tags/tag244.xml"/><Relationship Id="rId2" Type="http://schemas.openxmlformats.org/officeDocument/2006/relationships/tags" Target="../tags/tag243.xml"/><Relationship Id="rId1" Type="http://schemas.openxmlformats.org/officeDocument/2006/relationships/tags" Target="../tags/tag242.xml"/><Relationship Id="rId5" Type="http://schemas.openxmlformats.org/officeDocument/2006/relationships/notesSlide" Target="../notesSlides/notesSlide32.xml"/><Relationship Id="rId4"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tags" Target="../tags/tag250.xml"/><Relationship Id="rId7" Type="http://schemas.openxmlformats.org/officeDocument/2006/relationships/notesSlide" Target="../notesSlides/notesSlide33.xml"/><Relationship Id="rId2" Type="http://schemas.openxmlformats.org/officeDocument/2006/relationships/tags" Target="../tags/tag249.xml"/><Relationship Id="rId1" Type="http://schemas.openxmlformats.org/officeDocument/2006/relationships/tags" Target="../tags/tag248.xml"/><Relationship Id="rId6" Type="http://schemas.openxmlformats.org/officeDocument/2006/relationships/slideLayout" Target="../slideLayouts/slideLayout2.xml"/><Relationship Id="rId5" Type="http://schemas.openxmlformats.org/officeDocument/2006/relationships/tags" Target="../tags/tag252.xml"/><Relationship Id="rId4" Type="http://schemas.openxmlformats.org/officeDocument/2006/relationships/tags" Target="../tags/tag251.xml"/></Relationships>
</file>

<file path=ppt/slides/_rels/slide34.xml.rels><?xml version="1.0" encoding="UTF-8" standalone="yes"?>
<Relationships xmlns="http://schemas.openxmlformats.org/package/2006/relationships"><Relationship Id="rId8" Type="http://schemas.openxmlformats.org/officeDocument/2006/relationships/slideLayout" Target="../slideLayouts/slideLayout2.xml"/><Relationship Id="rId3" Type="http://schemas.openxmlformats.org/officeDocument/2006/relationships/tags" Target="../tags/tag258.xml"/><Relationship Id="rId7" Type="http://schemas.openxmlformats.org/officeDocument/2006/relationships/tags" Target="../tags/tag262.xml"/><Relationship Id="rId2" Type="http://schemas.openxmlformats.org/officeDocument/2006/relationships/tags" Target="../tags/tag257.xml"/><Relationship Id="rId1" Type="http://schemas.openxmlformats.org/officeDocument/2006/relationships/tags" Target="../tags/tag256.xml"/><Relationship Id="rId6" Type="http://schemas.openxmlformats.org/officeDocument/2006/relationships/tags" Target="../tags/tag261.xml"/><Relationship Id="rId5" Type="http://schemas.openxmlformats.org/officeDocument/2006/relationships/tags" Target="../tags/tag260.xml"/><Relationship Id="rId4" Type="http://schemas.openxmlformats.org/officeDocument/2006/relationships/tags" Target="../tags/tag259.xml"/><Relationship Id="rId9"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8" Type="http://schemas.openxmlformats.org/officeDocument/2006/relationships/tags" Target="../tags/tag270.xml"/><Relationship Id="rId3" Type="http://schemas.openxmlformats.org/officeDocument/2006/relationships/tags" Target="../tags/tag265.xml"/><Relationship Id="rId7" Type="http://schemas.openxmlformats.org/officeDocument/2006/relationships/tags" Target="../tags/tag269.xml"/><Relationship Id="rId2" Type="http://schemas.openxmlformats.org/officeDocument/2006/relationships/tags" Target="../tags/tag264.xml"/><Relationship Id="rId1" Type="http://schemas.openxmlformats.org/officeDocument/2006/relationships/tags" Target="../tags/tag263.xml"/><Relationship Id="rId6" Type="http://schemas.openxmlformats.org/officeDocument/2006/relationships/tags" Target="../tags/tag268.xml"/><Relationship Id="rId5" Type="http://schemas.openxmlformats.org/officeDocument/2006/relationships/tags" Target="../tags/tag267.xml"/><Relationship Id="rId10" Type="http://schemas.openxmlformats.org/officeDocument/2006/relationships/notesSlide" Target="../notesSlides/notesSlide35.xml"/><Relationship Id="rId4" Type="http://schemas.openxmlformats.org/officeDocument/2006/relationships/tags" Target="../tags/tag266.xml"/><Relationship Id="rId9"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tags" Target="../tags/tag273.xml"/><Relationship Id="rId7" Type="http://schemas.openxmlformats.org/officeDocument/2006/relationships/notesSlide" Target="../notesSlides/notesSlide36.xml"/><Relationship Id="rId2" Type="http://schemas.openxmlformats.org/officeDocument/2006/relationships/tags" Target="../tags/tag272.xml"/><Relationship Id="rId1" Type="http://schemas.openxmlformats.org/officeDocument/2006/relationships/tags" Target="../tags/tag271.xml"/><Relationship Id="rId6" Type="http://schemas.openxmlformats.org/officeDocument/2006/relationships/slideLayout" Target="../slideLayouts/slideLayout2.xml"/><Relationship Id="rId5" Type="http://schemas.openxmlformats.org/officeDocument/2006/relationships/tags" Target="../tags/tag275.xml"/><Relationship Id="rId4" Type="http://schemas.openxmlformats.org/officeDocument/2006/relationships/tags" Target="../tags/tag274.xml"/></Relationships>
</file>

<file path=ppt/slides/_rels/slide37.xml.rels><?xml version="1.0" encoding="UTF-8" standalone="yes"?>
<Relationships xmlns="http://schemas.openxmlformats.org/package/2006/relationships"><Relationship Id="rId3" Type="http://schemas.openxmlformats.org/officeDocument/2006/relationships/tags" Target="../tags/tag278.xml"/><Relationship Id="rId7" Type="http://schemas.openxmlformats.org/officeDocument/2006/relationships/notesSlide" Target="../notesSlides/notesSlide37.xml"/><Relationship Id="rId2" Type="http://schemas.openxmlformats.org/officeDocument/2006/relationships/tags" Target="../tags/tag277.xml"/><Relationship Id="rId1" Type="http://schemas.openxmlformats.org/officeDocument/2006/relationships/tags" Target="../tags/tag276.xml"/><Relationship Id="rId6" Type="http://schemas.openxmlformats.org/officeDocument/2006/relationships/slideLayout" Target="../slideLayouts/slideLayout2.xml"/><Relationship Id="rId5" Type="http://schemas.openxmlformats.org/officeDocument/2006/relationships/tags" Target="../tags/tag280.xml"/><Relationship Id="rId4" Type="http://schemas.openxmlformats.org/officeDocument/2006/relationships/tags" Target="../tags/tag279.xml"/></Relationships>
</file>

<file path=ppt/slides/_rels/slide38.xml.rels><?xml version="1.0" encoding="UTF-8" standalone="yes"?>
<Relationships xmlns="http://schemas.openxmlformats.org/package/2006/relationships"><Relationship Id="rId8" Type="http://schemas.openxmlformats.org/officeDocument/2006/relationships/tags" Target="../tags/tag291.xml"/><Relationship Id="rId3" Type="http://schemas.openxmlformats.org/officeDocument/2006/relationships/tags" Target="../tags/tag286.xml"/><Relationship Id="rId7" Type="http://schemas.openxmlformats.org/officeDocument/2006/relationships/tags" Target="../tags/tag290.xml"/><Relationship Id="rId2" Type="http://schemas.openxmlformats.org/officeDocument/2006/relationships/tags" Target="../tags/tag285.xml"/><Relationship Id="rId1" Type="http://schemas.openxmlformats.org/officeDocument/2006/relationships/tags" Target="../tags/tag284.xml"/><Relationship Id="rId6" Type="http://schemas.openxmlformats.org/officeDocument/2006/relationships/tags" Target="../tags/tag289.xml"/><Relationship Id="rId5" Type="http://schemas.openxmlformats.org/officeDocument/2006/relationships/tags" Target="../tags/tag288.xml"/><Relationship Id="rId10" Type="http://schemas.openxmlformats.org/officeDocument/2006/relationships/notesSlide" Target="../notesSlides/notesSlide38.xml"/><Relationship Id="rId4" Type="http://schemas.openxmlformats.org/officeDocument/2006/relationships/tags" Target="../tags/tag287.xml"/><Relationship Id="rId9"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hyperlink" Target="mailto:carol.mckinley@pmprb-cepmb.gc.ca" TargetMode="External"/><Relationship Id="rId3" Type="http://schemas.openxmlformats.org/officeDocument/2006/relationships/tags" Target="../tags/tag294.xml"/><Relationship Id="rId7" Type="http://schemas.openxmlformats.org/officeDocument/2006/relationships/hyperlink" Target="mailto:lokanadha.cheruvu@pmprb-cepmb.gc.ca" TargetMode="External"/><Relationship Id="rId2" Type="http://schemas.openxmlformats.org/officeDocument/2006/relationships/tags" Target="../tags/tag293.xml"/><Relationship Id="rId1" Type="http://schemas.openxmlformats.org/officeDocument/2006/relationships/tags" Target="../tags/tag292.xml"/><Relationship Id="rId6" Type="http://schemas.openxmlformats.org/officeDocument/2006/relationships/notesSlide" Target="../notesSlides/notesSlide39.xml"/><Relationship Id="rId5" Type="http://schemas.openxmlformats.org/officeDocument/2006/relationships/slideLayout" Target="../slideLayouts/slideLayout2.xml"/><Relationship Id="rId4" Type="http://schemas.openxmlformats.org/officeDocument/2006/relationships/tags" Target="../tags/tag295.xml"/><Relationship Id="rId9" Type="http://schemas.openxmlformats.org/officeDocument/2006/relationships/hyperlink" Target="mailto:pmprb@pmprb-cepmb.gc.ca" TargetMode="External"/></Relationships>
</file>

<file path=ppt/slides/_rels/slide4.xml.rels><?xml version="1.0" encoding="UTF-8" standalone="yes"?>
<Relationships xmlns="http://schemas.openxmlformats.org/package/2006/relationships"><Relationship Id="rId3" Type="http://schemas.openxmlformats.org/officeDocument/2006/relationships/tags" Target="../tags/tag20.xml"/><Relationship Id="rId7" Type="http://schemas.openxmlformats.org/officeDocument/2006/relationships/image" Target="../media/image4.png"/><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notesSlide" Target="../notesSlides/notesSlide4.xml"/><Relationship Id="rId5" Type="http://schemas.openxmlformats.org/officeDocument/2006/relationships/slideLayout" Target="../slideLayouts/slideLayout2.xml"/><Relationship Id="rId4" Type="http://schemas.openxmlformats.org/officeDocument/2006/relationships/tags" Target="../tags/tag21.xml"/></Relationships>
</file>

<file path=ppt/slides/_rels/slide5.xml.rels><?xml version="1.0" encoding="UTF-8" standalone="yes"?>
<Relationships xmlns="http://schemas.openxmlformats.org/package/2006/relationships"><Relationship Id="rId3" Type="http://schemas.openxmlformats.org/officeDocument/2006/relationships/tags" Target="../tags/tag27.xml"/><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4.png"/><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6" Type="http://schemas.openxmlformats.org/officeDocument/2006/relationships/image" Target="../media/image4.png"/><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39.xml"/><Relationship Id="rId7" Type="http://schemas.openxmlformats.org/officeDocument/2006/relationships/hyperlink" Target="mailto:compliance@pmprb-cepmb.gc.ca" TargetMode="External"/><Relationship Id="rId2" Type="http://schemas.openxmlformats.org/officeDocument/2006/relationships/tags" Target="../tags/tag38.xml"/><Relationship Id="rId1" Type="http://schemas.openxmlformats.org/officeDocument/2006/relationships/tags" Target="../tags/tag37.xml"/><Relationship Id="rId6" Type="http://schemas.openxmlformats.org/officeDocument/2006/relationships/image" Target="../media/image4.png"/><Relationship Id="rId5" Type="http://schemas.openxmlformats.org/officeDocument/2006/relationships/notesSlide" Target="../notesSlides/notesSlide7.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45.xml"/><Relationship Id="rId2" Type="http://schemas.openxmlformats.org/officeDocument/2006/relationships/tags" Target="../tags/tag44.xml"/><Relationship Id="rId1" Type="http://schemas.openxmlformats.org/officeDocument/2006/relationships/tags" Target="../tags/tag43.xml"/><Relationship Id="rId6" Type="http://schemas.openxmlformats.org/officeDocument/2006/relationships/image" Target="../media/image4.png"/><Relationship Id="rId5" Type="http://schemas.openxmlformats.org/officeDocument/2006/relationships/notesSlide" Target="../notesSlides/notesSlide8.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image" Target="../media/image4.png"/><Relationship Id="rId5" Type="http://schemas.openxmlformats.org/officeDocument/2006/relationships/notesSlide" Target="../notesSlides/notesSlide9.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3"/>
          <p:cNvSpPr>
            <a:spLocks noGrp="1" noChangeArrowheads="1"/>
          </p:cNvSpPr>
          <p:nvPr>
            <p:ph type="subTitle" idx="1"/>
            <p:custDataLst>
              <p:tags r:id="rId2"/>
            </p:custDataLst>
          </p:nvPr>
        </p:nvSpPr>
        <p:spPr>
          <a:xfrm>
            <a:off x="1475656" y="2819400"/>
            <a:ext cx="7363544" cy="2438400"/>
          </a:xfrm>
        </p:spPr>
        <p:txBody>
          <a:bodyPr wrap="square" lIns="0" tIns="0" rIns="0" bIns="0"/>
          <a:lstStyle/>
          <a:p>
            <a:pPr eaLnBrk="1" hangingPunct="1">
              <a:buFont typeface="Wingdings" pitchFamily="-60" charset="2"/>
              <a:buNone/>
            </a:pPr>
            <a:endParaRPr lang="fr-CA" sz="2400" b="1" noProof="0" dirty="0" smtClean="0"/>
          </a:p>
          <a:p>
            <a:pPr eaLnBrk="1" hangingPunct="1">
              <a:buFont typeface="Wingdings" pitchFamily="-60" charset="2"/>
              <a:buNone/>
            </a:pPr>
            <a:endParaRPr lang="fr-CA" sz="2400" b="1" noProof="0" dirty="0" smtClean="0"/>
          </a:p>
          <a:p>
            <a:pPr eaLnBrk="1" hangingPunct="1">
              <a:buFont typeface="Wingdings" pitchFamily="-60" charset="2"/>
              <a:buNone/>
            </a:pPr>
            <a:endParaRPr lang="fr-CA" sz="2400" b="1" noProof="0" dirty="0" smtClean="0"/>
          </a:p>
          <a:p>
            <a:pPr eaLnBrk="1" hangingPunct="1">
              <a:buFont typeface="Wingdings" pitchFamily="-60" charset="2"/>
              <a:buNone/>
            </a:pPr>
            <a:endParaRPr lang="fr-CA" sz="2400" b="1" noProof="0" dirty="0" smtClean="0"/>
          </a:p>
          <a:p>
            <a:pPr eaLnBrk="1" hangingPunct="1">
              <a:buFont typeface="Wingdings" pitchFamily="-60" charset="2"/>
              <a:buNone/>
            </a:pPr>
            <a:endParaRPr lang="fr-CA" sz="2400" b="1" noProof="0" dirty="0" smtClean="0"/>
          </a:p>
          <a:p>
            <a:pPr eaLnBrk="1" hangingPunct="1">
              <a:buFont typeface="Wingdings" pitchFamily="-60" charset="2"/>
              <a:buNone/>
            </a:pPr>
            <a:endParaRPr lang="fr-CA" sz="2400" b="1" noProof="0" dirty="0" smtClean="0"/>
          </a:p>
          <a:p>
            <a:pPr eaLnBrk="1" hangingPunct="1">
              <a:buFont typeface="Wingdings" pitchFamily="-60" charset="2"/>
              <a:buNone/>
            </a:pPr>
            <a:endParaRPr lang="fr-CA" sz="2400" b="1" noProof="0" dirty="0" smtClean="0"/>
          </a:p>
          <a:p>
            <a:pPr eaLnBrk="1" hangingPunct="1">
              <a:buFont typeface="Wingdings" pitchFamily="-60" charset="2"/>
              <a:buNone/>
            </a:pPr>
            <a:r>
              <a:rPr lang="fr-CA" sz="2400" b="1" noProof="0" dirty="0" smtClean="0"/>
              <a:t>Séances de liaison</a:t>
            </a:r>
            <a:endParaRPr lang="fr-CA" sz="1200" b="1" noProof="0" dirty="0" smtClean="0">
              <a:solidFill>
                <a:srgbClr val="990099"/>
              </a:solidFill>
              <a:latin typeface="Courier New"/>
            </a:endParaRPr>
          </a:p>
          <a:p>
            <a:pPr eaLnBrk="1" hangingPunct="1">
              <a:buFont typeface="Wingdings" pitchFamily="-60" charset="2"/>
              <a:buNone/>
            </a:pPr>
            <a:endParaRPr lang="fr-CA" sz="2400" noProof="0" dirty="0" smtClean="0"/>
          </a:p>
          <a:p>
            <a:pPr eaLnBrk="1" hangingPunct="1">
              <a:buFont typeface="Wingdings" pitchFamily="-60" charset="2"/>
              <a:buNone/>
            </a:pPr>
            <a:r>
              <a:rPr lang="fr-CA" sz="2000" noProof="0" dirty="0" smtClean="0"/>
              <a:t>Montréal, le 22 novembre 2012		Toronto, le 23 novembre 2012</a:t>
            </a:r>
            <a:endParaRPr lang="fr-CA" sz="1200" b="1" noProof="0" dirty="0" smtClean="0">
              <a:solidFill>
                <a:srgbClr val="990099"/>
              </a:solidFill>
              <a:latin typeface="Courier New"/>
            </a:endParaRPr>
          </a:p>
        </p:txBody>
      </p:sp>
      <p:sp>
        <p:nvSpPr>
          <p:cNvPr id="15362" name="AutoShape 2"/>
          <p:cNvSpPr>
            <a:spLocks noGrp="1" noChangeArrowheads="1"/>
          </p:cNvSpPr>
          <p:nvPr>
            <p:ph type="ctrTitle" sz="quarter"/>
            <p:custDataLst>
              <p:tags r:id="rId3"/>
            </p:custDataLst>
          </p:nvPr>
        </p:nvSpPr>
        <p:spPr>
          <a:xfrm>
            <a:off x="1475656" y="2276872"/>
            <a:ext cx="7247657" cy="1660525"/>
          </a:xfrm>
        </p:spPr>
        <p:txBody>
          <a:bodyPr wrap="square" anchor="ctr"/>
          <a:lstStyle/>
          <a:p>
            <a:pPr eaLnBrk="1" hangingPunct="1"/>
            <a:r>
              <a:rPr lang="fr-CA" sz="3600" i="1" dirty="0" smtClean="0">
                <a:solidFill>
                  <a:srgbClr val="003366"/>
                </a:solidFill>
              </a:rPr>
              <a:t>Conseil d’examen du prix des médicaments brevetés </a:t>
            </a:r>
            <a:r>
              <a:rPr lang="fr-CA" sz="3600" i="1" noProof="0" dirty="0" smtClean="0">
                <a:solidFill>
                  <a:srgbClr val="003366"/>
                </a:solidFill>
              </a:rPr>
              <a:t/>
            </a:r>
            <a:br>
              <a:rPr lang="fr-CA" sz="3600" i="1" noProof="0" dirty="0" smtClean="0">
                <a:solidFill>
                  <a:srgbClr val="003366"/>
                </a:solidFill>
              </a:rPr>
            </a:br>
            <a:r>
              <a:rPr lang="fr-CA" sz="2800" i="1" dirty="0" smtClean="0">
                <a:solidFill>
                  <a:srgbClr val="003366"/>
                </a:solidFill>
              </a:rPr>
              <a:t>Direction de la réglementation et de la liaison auprès des brevetés</a:t>
            </a:r>
            <a:endParaRPr lang="fr-CA" sz="2800" i="1" noProof="0" dirty="0" smtClean="0">
              <a:solidFill>
                <a:srgbClr val="003366"/>
              </a:solidFill>
            </a:endParaRPr>
          </a:p>
        </p:txBody>
      </p:sp>
    </p:spTree>
    <p:custDataLst>
      <p:tags r:id="rId1"/>
    </p:custData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1"/>
            </p:custDataLst>
          </p:nvPr>
        </p:nvSpPr>
        <p:spPr/>
        <p:txBody>
          <a:bodyPr/>
          <a:lstStyle/>
          <a:p>
            <a:pPr>
              <a:defRPr/>
            </a:pPr>
            <a:fld id="{80FB8CDC-37CD-45BA-9FD3-818302BE5254}" type="slidenum">
              <a:rPr lang="en-US" smtClean="0"/>
              <a:pPr>
                <a:defRPr/>
              </a:pPr>
              <a:t>10</a:t>
            </a:fld>
            <a:endParaRPr lang="en-US" dirty="0">
              <a:solidFill>
                <a:schemeClr val="tx1"/>
              </a:solidFill>
            </a:endParaRPr>
          </a:p>
        </p:txBody>
      </p:sp>
      <p:sp>
        <p:nvSpPr>
          <p:cNvPr id="12" name="AutoShape 2"/>
          <p:cNvSpPr>
            <a:spLocks noGrp="1" noChangeArrowheads="1"/>
          </p:cNvSpPr>
          <p:nvPr>
            <p:ph type="title" idx="4294967295"/>
            <p:custDataLst>
              <p:tags r:id="rId2"/>
            </p:custDataLst>
          </p:nvPr>
        </p:nvSpPr>
        <p:spPr>
          <a:xfrm>
            <a:off x="1066800" y="260648"/>
            <a:ext cx="7848600" cy="576064"/>
          </a:xfrm>
        </p:spPr>
        <p:txBody>
          <a:bodyPr/>
          <a:lstStyle/>
          <a:p>
            <a:pPr algn="ctr" eaLnBrk="1" hangingPunct="1"/>
            <a:r>
              <a:rPr lang="fr-CA" sz="2800" dirty="0">
                <a:solidFill>
                  <a:srgbClr val="003366"/>
                </a:solidFill>
              </a:rPr>
              <a:t>Modifications </a:t>
            </a:r>
            <a:r>
              <a:rPr lang="fr-CA" sz="2800" dirty="0" smtClean="0">
                <a:solidFill>
                  <a:srgbClr val="003366"/>
                </a:solidFill>
              </a:rPr>
              <a:t>apportées au </a:t>
            </a:r>
            <a:r>
              <a:rPr lang="fr-CA" sz="2800" dirty="0">
                <a:solidFill>
                  <a:srgbClr val="003366"/>
                </a:solidFill>
              </a:rPr>
              <a:t>formulaire 2, sections 1, 2, 3</a:t>
            </a:r>
            <a:endParaRPr lang="fr-CA" sz="2800" noProof="0" dirty="0" smtClean="0">
              <a:solidFill>
                <a:srgbClr val="003366"/>
              </a:solidFill>
            </a:endParaRPr>
          </a:p>
        </p:txBody>
      </p:sp>
      <p:pic>
        <p:nvPicPr>
          <p:cNvPr id="8195" name="Picture 3"/>
          <p:cNvPicPr>
            <a:picLocks noChangeAspect="1" noChangeArrowheads="1"/>
          </p:cNvPicPr>
          <p:nvPr>
            <p:custDataLst>
              <p:tags r:id="rId3"/>
            </p:custDataLst>
          </p:nvPr>
        </p:nvPicPr>
        <p:blipFill>
          <a:blip r:embed="rId6" cstate="print">
            <a:extLst>
              <a:ext uri="{28A0092B-C50C-407E-A947-70E740481C1C}">
                <a14:useLocalDpi xmlns:a14="http://schemas.microsoft.com/office/drawing/2010/main" val="0"/>
              </a:ext>
            </a:extLst>
          </a:blip>
          <a:srcRect/>
          <a:stretch>
            <a:fillRect/>
          </a:stretch>
        </p:blipFill>
        <p:spPr bwMode="auto">
          <a:xfrm>
            <a:off x="1041399" y="836712"/>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 name="Group 4"/>
          <p:cNvGrpSpPr>
            <a:grpSpLocks noChangeAspect="1"/>
          </p:cNvGrpSpPr>
          <p:nvPr/>
        </p:nvGrpSpPr>
        <p:grpSpPr bwMode="auto">
          <a:xfrm>
            <a:off x="1304925" y="908050"/>
            <a:ext cx="6543685" cy="5172075"/>
            <a:chOff x="822" y="572"/>
            <a:chExt cx="4122" cy="3258"/>
          </a:xfrm>
        </p:grpSpPr>
        <p:sp>
          <p:nvSpPr>
            <p:cNvPr id="3" name="AutoShape 3"/>
            <p:cNvSpPr>
              <a:spLocks noChangeAspect="1" noChangeArrowheads="1" noTextEdit="1"/>
            </p:cNvSpPr>
            <p:nvPr/>
          </p:nvSpPr>
          <p:spPr bwMode="auto">
            <a:xfrm>
              <a:off x="822" y="572"/>
              <a:ext cx="4116" cy="31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 name="Rectangle 5"/>
            <p:cNvSpPr>
              <a:spLocks noChangeArrowheads="1"/>
            </p:cNvSpPr>
            <p:nvPr/>
          </p:nvSpPr>
          <p:spPr bwMode="auto">
            <a:xfrm>
              <a:off x="822" y="572"/>
              <a:ext cx="4116" cy="13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6" name="Rectangle 6"/>
            <p:cNvSpPr>
              <a:spLocks noChangeArrowheads="1"/>
            </p:cNvSpPr>
            <p:nvPr/>
          </p:nvSpPr>
          <p:spPr bwMode="auto">
            <a:xfrm>
              <a:off x="822" y="698"/>
              <a:ext cx="120" cy="1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 name="Rectangle 7"/>
            <p:cNvSpPr>
              <a:spLocks noChangeArrowheads="1"/>
            </p:cNvSpPr>
            <p:nvPr/>
          </p:nvSpPr>
          <p:spPr bwMode="auto">
            <a:xfrm>
              <a:off x="936" y="698"/>
              <a:ext cx="2076" cy="13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 name="Rectangle 8"/>
            <p:cNvSpPr>
              <a:spLocks noChangeArrowheads="1"/>
            </p:cNvSpPr>
            <p:nvPr/>
          </p:nvSpPr>
          <p:spPr bwMode="auto">
            <a:xfrm>
              <a:off x="3006" y="698"/>
              <a:ext cx="1932" cy="1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9" name="Rectangle 9"/>
            <p:cNvSpPr>
              <a:spLocks noChangeArrowheads="1"/>
            </p:cNvSpPr>
            <p:nvPr/>
          </p:nvSpPr>
          <p:spPr bwMode="auto">
            <a:xfrm>
              <a:off x="822" y="830"/>
              <a:ext cx="4116" cy="30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 name="Rectangle 10"/>
            <p:cNvSpPr>
              <a:spLocks noChangeArrowheads="1"/>
            </p:cNvSpPr>
            <p:nvPr/>
          </p:nvSpPr>
          <p:spPr bwMode="auto">
            <a:xfrm>
              <a:off x="954" y="1538"/>
              <a:ext cx="3888"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R="0" lvl="0" algn="l" defTabSz="914400" rtl="0" eaLnBrk="1" fontAlgn="base" latinLnBrk="0" hangingPunct="1">
                <a:lnSpc>
                  <a:spcPct val="100000"/>
                </a:lnSpc>
                <a:spcBef>
                  <a:spcPct val="0"/>
                </a:spcBef>
                <a:spcAft>
                  <a:spcPct val="0"/>
                </a:spcAft>
                <a:buClrTx/>
                <a:buSzTx/>
                <a:tabLst/>
              </a:pPr>
              <a:r>
                <a:rPr kumimoji="0" lang="fr-CA" sz="900" b="0" i="0" u="none" strike="noStrike" cap="none" normalizeH="0" baseline="0" dirty="0" smtClean="0">
                  <a:ln>
                    <a:noFill/>
                  </a:ln>
                  <a:solidFill>
                    <a:srgbClr val="000000"/>
                  </a:solidFill>
                  <a:effectLst/>
                  <a:latin typeface="Times New Roman" pitchFamily="18" charset="0"/>
                  <a:cs typeface="Arial" pitchFamily="34" charset="0"/>
                </a:rPr>
                <a:t>* Veuillez consulter le paragraphe 79(1) de la </a:t>
              </a:r>
              <a:r>
                <a:rPr kumimoji="0" lang="fr-CA" sz="900" b="0" i="1" u="none" strike="noStrike" cap="none" normalizeH="0" baseline="0" dirty="0" smtClean="0">
                  <a:ln>
                    <a:noFill/>
                  </a:ln>
                  <a:solidFill>
                    <a:srgbClr val="000000"/>
                  </a:solidFill>
                  <a:effectLst/>
                  <a:latin typeface="Times New Roman" pitchFamily="18" charset="0"/>
                  <a:cs typeface="Arial" pitchFamily="34" charset="0"/>
                </a:rPr>
                <a:t>Loi sur les brevets</a:t>
              </a:r>
              <a:r>
                <a:rPr kumimoji="0" lang="fr-CA" sz="900" b="0" i="0" u="none" strike="noStrike" cap="none" normalizeH="0" baseline="0" dirty="0" smtClean="0">
                  <a:ln>
                    <a:noFill/>
                  </a:ln>
                  <a:solidFill>
                    <a:srgbClr val="000000"/>
                  </a:solidFill>
                  <a:effectLst/>
                  <a:latin typeface="Times New Roman" pitchFamily="18" charset="0"/>
                  <a:cs typeface="Arial" pitchFamily="34" charset="0"/>
                </a:rPr>
                <a:t> pour la définition du mot « breveté ». Veuillez noter qu’un breveté</a:t>
              </a:r>
            </a:p>
            <a:p>
              <a:pPr marR="0" lvl="0" algn="l" defTabSz="914400" rtl="0" eaLnBrk="1" fontAlgn="base" latinLnBrk="0" hangingPunct="1">
                <a:lnSpc>
                  <a:spcPct val="100000"/>
                </a:lnSpc>
                <a:spcBef>
                  <a:spcPct val="0"/>
                </a:spcBef>
                <a:spcAft>
                  <a:spcPct val="0"/>
                </a:spcAft>
                <a:buClrTx/>
                <a:buSzTx/>
                <a:tabLst/>
              </a:pPr>
              <a:r>
                <a:rPr kumimoji="0" lang="fr-CA" sz="900" b="0" i="0" u="none" strike="noStrike" cap="none" normalizeH="0" baseline="0" dirty="0" smtClean="0">
                  <a:ln>
                    <a:noFill/>
                  </a:ln>
                  <a:solidFill>
                    <a:srgbClr val="000000"/>
                  </a:solidFill>
                  <a:effectLst/>
                  <a:latin typeface="Times New Roman" pitchFamily="18" charset="0"/>
                  <a:cs typeface="Arial" pitchFamily="34" charset="0"/>
                </a:rPr>
                <a:t> est toute</a:t>
              </a:r>
              <a:r>
                <a:rPr kumimoji="0" lang="fr-CA" sz="900" b="0" i="0" u="none" strike="noStrike" cap="none" normalizeH="0" dirty="0" smtClean="0">
                  <a:ln>
                    <a:noFill/>
                  </a:ln>
                  <a:solidFill>
                    <a:srgbClr val="000000"/>
                  </a:solidFill>
                  <a:effectLst/>
                  <a:latin typeface="Times New Roman" pitchFamily="18" charset="0"/>
                  <a:cs typeface="Arial" pitchFamily="34" charset="0"/>
                </a:rPr>
                <a:t> personne habilitée à exercer des droits en relation avec un brevet. Ceci inclut les titulaires de brevets, licences ou autres.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Rectangle 14"/>
            <p:cNvSpPr>
              <a:spLocks noChangeArrowheads="1"/>
            </p:cNvSpPr>
            <p:nvPr/>
          </p:nvSpPr>
          <p:spPr bwMode="auto">
            <a:xfrm>
              <a:off x="1782" y="1916"/>
              <a:ext cx="2310"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000" b="0" i="0" u="none" strike="noStrike" cap="none" normalizeH="0" baseline="0" dirty="0" smtClean="0">
                  <a:ln>
                    <a:noFill/>
                  </a:ln>
                  <a:solidFill>
                    <a:srgbClr val="000000"/>
                  </a:solidFill>
                  <a:effectLst/>
                  <a:latin typeface="Times New Roman" pitchFamily="18" charset="0"/>
                  <a:cs typeface="Arial" pitchFamily="34" charset="0"/>
                </a:rPr>
                <a:t>Conformément à l’article 7 du </a:t>
              </a:r>
              <a:r>
                <a:rPr kumimoji="0" lang="fr-CA" sz="1000" b="0" i="1" u="none" strike="noStrike" cap="none" normalizeH="0" baseline="0" dirty="0" smtClean="0">
                  <a:ln>
                    <a:noFill/>
                  </a:ln>
                  <a:solidFill>
                    <a:srgbClr val="000000"/>
                  </a:solidFill>
                  <a:effectLst/>
                  <a:latin typeface="Times New Roman" pitchFamily="18" charset="0"/>
                  <a:cs typeface="Arial" pitchFamily="34" charset="0"/>
                </a:rPr>
                <a:t>Règlement sur les médicaments brevetés</a:t>
              </a:r>
              <a:endParaRPr kumimoji="0" lang="fr-CA" sz="1800" b="0" i="1" u="none" strike="noStrike" cap="none" normalizeH="0" baseline="0" dirty="0" smtClean="0">
                <a:ln>
                  <a:noFill/>
                </a:ln>
                <a:solidFill>
                  <a:schemeClr val="tx1"/>
                </a:solidFill>
                <a:effectLst/>
                <a:latin typeface="Arial" pitchFamily="34" charset="0"/>
                <a:cs typeface="Arial" pitchFamily="34" charset="0"/>
              </a:endParaRPr>
            </a:p>
          </p:txBody>
        </p:sp>
        <p:sp>
          <p:nvSpPr>
            <p:cNvPr id="16" name="Rectangle 15"/>
            <p:cNvSpPr>
              <a:spLocks noChangeArrowheads="1"/>
            </p:cNvSpPr>
            <p:nvPr/>
          </p:nvSpPr>
          <p:spPr bwMode="auto">
            <a:xfrm>
              <a:off x="1977" y="2015"/>
              <a:ext cx="2002"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1" i="0" u="none" strike="noStrike" cap="none" normalizeH="0" baseline="0" dirty="0" smtClean="0">
                  <a:ln>
                    <a:noFill/>
                  </a:ln>
                  <a:solidFill>
                    <a:srgbClr val="000000"/>
                  </a:solidFill>
                  <a:effectLst/>
                  <a:latin typeface="Times New Roman" pitchFamily="18" charset="0"/>
                  <a:cs typeface="Arial" pitchFamily="34" charset="0"/>
                </a:rPr>
                <a:t>Je certifie par la présente que les renseignements présentés sont exacts.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Rectangle 16"/>
            <p:cNvSpPr>
              <a:spLocks noChangeArrowheads="1"/>
            </p:cNvSpPr>
            <p:nvPr/>
          </p:nvSpPr>
          <p:spPr bwMode="auto">
            <a:xfrm>
              <a:off x="954" y="2216"/>
              <a:ext cx="1723"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Signature de la personne dûment autorisée à représenter</a:t>
              </a:r>
              <a:r>
                <a:rPr kumimoji="0" lang="fr-CA" sz="800" b="0" i="0" u="none" strike="noStrike" cap="none" normalizeH="0" dirty="0" smtClean="0">
                  <a:ln>
                    <a:noFill/>
                  </a:ln>
                  <a:solidFill>
                    <a:srgbClr val="000000"/>
                  </a:solidFill>
                  <a:effectLst/>
                  <a:latin typeface="Times New Roman" pitchFamily="18" charset="0"/>
                  <a:cs typeface="Arial" pitchFamily="34" charset="0"/>
                </a:rPr>
                <a:t> le breveté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Rectangle 17"/>
            <p:cNvSpPr>
              <a:spLocks noChangeArrowheads="1"/>
            </p:cNvSpPr>
            <p:nvPr/>
          </p:nvSpPr>
          <p:spPr bwMode="auto">
            <a:xfrm>
              <a:off x="954" y="2426"/>
              <a:ext cx="164"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Times New Roman" pitchFamily="18" charset="0"/>
                  <a:cs typeface="Arial" pitchFamily="34" charset="0"/>
                </a:rPr>
                <a:t>Nom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Rectangle 18"/>
            <p:cNvSpPr>
              <a:spLocks noChangeArrowheads="1"/>
            </p:cNvSpPr>
            <p:nvPr/>
          </p:nvSpPr>
          <p:spPr bwMode="auto">
            <a:xfrm>
              <a:off x="954" y="2552"/>
              <a:ext cx="160"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Titre</a:t>
              </a:r>
              <a:r>
                <a:rPr kumimoji="0" lang="fr-CA" sz="800" b="0" i="0" u="none" strike="noStrike" cap="none" normalizeH="0" dirty="0" smtClean="0">
                  <a:ln>
                    <a:noFill/>
                  </a:ln>
                  <a:solidFill>
                    <a:srgbClr val="000000"/>
                  </a:solidFill>
                  <a:effectLst/>
                  <a:latin typeface="Times New Roman" pitchFamily="18" charset="0"/>
                  <a:cs typeface="Arial" pitchFamily="34" charset="0"/>
                </a:rPr>
                <a:t>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Rectangle 19"/>
            <p:cNvSpPr>
              <a:spLocks noChangeArrowheads="1"/>
            </p:cNvSpPr>
            <p:nvPr/>
          </p:nvSpPr>
          <p:spPr bwMode="auto">
            <a:xfrm>
              <a:off x="954" y="2708"/>
              <a:ext cx="368"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Organisation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Rectangle 20"/>
            <p:cNvSpPr>
              <a:spLocks noChangeArrowheads="1"/>
            </p:cNvSpPr>
            <p:nvPr/>
          </p:nvSpPr>
          <p:spPr bwMode="auto">
            <a:xfrm>
              <a:off x="954" y="2864"/>
              <a:ext cx="156"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Times New Roman" pitchFamily="18" charset="0"/>
                  <a:cs typeface="Arial" pitchFamily="34" charset="0"/>
                </a:rPr>
                <a:t>Date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Rectangle 21"/>
            <p:cNvSpPr>
              <a:spLocks noChangeArrowheads="1"/>
            </p:cNvSpPr>
            <p:nvPr/>
          </p:nvSpPr>
          <p:spPr bwMode="auto">
            <a:xfrm>
              <a:off x="954" y="3020"/>
              <a:ext cx="306"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Téléphone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Rectangle 22"/>
            <p:cNvSpPr>
              <a:spLocks noChangeArrowheads="1"/>
            </p:cNvSpPr>
            <p:nvPr/>
          </p:nvSpPr>
          <p:spPr bwMode="auto">
            <a:xfrm>
              <a:off x="3024" y="3020"/>
              <a:ext cx="357"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Télécopieur :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 name="Rectangle 23"/>
            <p:cNvSpPr>
              <a:spLocks noChangeArrowheads="1"/>
            </p:cNvSpPr>
            <p:nvPr/>
          </p:nvSpPr>
          <p:spPr bwMode="auto">
            <a:xfrm>
              <a:off x="954" y="3176"/>
              <a:ext cx="249"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Courriel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Rectangle 24"/>
            <p:cNvSpPr>
              <a:spLocks noChangeArrowheads="1"/>
            </p:cNvSpPr>
            <p:nvPr/>
          </p:nvSpPr>
          <p:spPr bwMode="auto">
            <a:xfrm>
              <a:off x="954" y="3530"/>
              <a:ext cx="3841"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000" b="1" i="0" u="none" strike="noStrike" cap="none" normalizeH="0" baseline="0" dirty="0" smtClean="0">
                  <a:ln>
                    <a:noFill/>
                  </a:ln>
                  <a:solidFill>
                    <a:srgbClr val="000000"/>
                  </a:solidFill>
                  <a:effectLst/>
                  <a:latin typeface="Times New Roman" pitchFamily="18" charset="0"/>
                  <a:cs typeface="Arial" pitchFamily="34" charset="0"/>
                </a:rPr>
                <a:t>Veuillez envoyer le formulaire</a:t>
              </a:r>
              <a:r>
                <a:rPr kumimoji="0" lang="fr-CA" sz="1000" b="1" i="0" u="none" strike="noStrike" cap="none" normalizeH="0" dirty="0" smtClean="0">
                  <a:ln>
                    <a:noFill/>
                  </a:ln>
                  <a:solidFill>
                    <a:srgbClr val="000000"/>
                  </a:solidFill>
                  <a:effectLst/>
                  <a:latin typeface="Times New Roman" pitchFamily="18" charset="0"/>
                  <a:cs typeface="Arial" pitchFamily="34" charset="0"/>
                </a:rPr>
                <a:t> 2 dûment rempli, de même que la feuille de </a:t>
              </a:r>
              <a:r>
                <a:rPr lang="fr-CA" sz="1000" b="1" dirty="0" smtClean="0">
                  <a:solidFill>
                    <a:srgbClr val="000000"/>
                  </a:solidFill>
                  <a:latin typeface="Times New Roman" pitchFamily="18" charset="0"/>
                  <a:cs typeface="Arial" pitchFamily="34" charset="0"/>
                </a:rPr>
                <a:t>couverture et les sections 4 et 5 à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 name="Rectangle 25"/>
            <p:cNvSpPr>
              <a:spLocks noChangeArrowheads="1"/>
            </p:cNvSpPr>
            <p:nvPr/>
          </p:nvSpPr>
          <p:spPr bwMode="auto">
            <a:xfrm>
              <a:off x="1368" y="2582"/>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7" name="Rectangle 26"/>
            <p:cNvSpPr>
              <a:spLocks noChangeArrowheads="1"/>
            </p:cNvSpPr>
            <p:nvPr/>
          </p:nvSpPr>
          <p:spPr bwMode="auto">
            <a:xfrm>
              <a:off x="2748" y="2252"/>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Rectangle 27"/>
            <p:cNvSpPr>
              <a:spLocks noChangeArrowheads="1"/>
            </p:cNvSpPr>
            <p:nvPr/>
          </p:nvSpPr>
          <p:spPr bwMode="auto">
            <a:xfrm>
              <a:off x="1368" y="2738"/>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Rectangle 28"/>
            <p:cNvSpPr>
              <a:spLocks noChangeArrowheads="1"/>
            </p:cNvSpPr>
            <p:nvPr/>
          </p:nvSpPr>
          <p:spPr bwMode="auto">
            <a:xfrm>
              <a:off x="954" y="902"/>
              <a:ext cx="52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000" b="0" i="0" u="none" strike="noStrike" cap="none" normalizeH="0" baseline="0" dirty="0" smtClean="0">
                  <a:ln>
                    <a:noFill/>
                  </a:ln>
                  <a:solidFill>
                    <a:srgbClr val="000000"/>
                  </a:solidFill>
                  <a:effectLst/>
                  <a:latin typeface="Times New Roman" pitchFamily="18" charset="0"/>
                  <a:cs typeface="Arial" pitchFamily="34" charset="0"/>
                </a:rPr>
                <a:t>Nom du breveté</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 name="Rectangle 29"/>
            <p:cNvSpPr>
              <a:spLocks noChangeArrowheads="1"/>
            </p:cNvSpPr>
            <p:nvPr/>
          </p:nvSpPr>
          <p:spPr bwMode="auto">
            <a:xfrm>
              <a:off x="954" y="1244"/>
              <a:ext cx="62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000" b="0" i="0" u="none" strike="noStrike" cap="none" normalizeH="0" baseline="0" dirty="0" smtClean="0">
                  <a:ln>
                    <a:noFill/>
                  </a:ln>
                  <a:solidFill>
                    <a:srgbClr val="000000"/>
                  </a:solidFill>
                  <a:effectLst/>
                  <a:latin typeface="Times New Roman" pitchFamily="18" charset="0"/>
                  <a:cs typeface="Arial" pitchFamily="34" charset="0"/>
                </a:rPr>
                <a:t>Adresse du breveté</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 name="Rectangle 30"/>
            <p:cNvSpPr>
              <a:spLocks noChangeArrowheads="1"/>
            </p:cNvSpPr>
            <p:nvPr/>
          </p:nvSpPr>
          <p:spPr bwMode="auto">
            <a:xfrm>
              <a:off x="954" y="3632"/>
              <a:ext cx="1080"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FF"/>
                  </a:solidFill>
                  <a:effectLst/>
                  <a:latin typeface="Times New Roman" pitchFamily="18" charset="0"/>
                  <a:cs typeface="Arial" pitchFamily="34" charset="0"/>
                </a:rPr>
                <a:t>compliance@pmprb-cepmb.gc.ca</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192" name="Rectangle 31"/>
            <p:cNvSpPr>
              <a:spLocks noChangeArrowheads="1"/>
            </p:cNvSpPr>
            <p:nvPr/>
          </p:nvSpPr>
          <p:spPr bwMode="auto">
            <a:xfrm>
              <a:off x="954" y="3710"/>
              <a:ext cx="1056" cy="6"/>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193" name="Rectangle 32"/>
            <p:cNvSpPr>
              <a:spLocks noChangeArrowheads="1"/>
            </p:cNvSpPr>
            <p:nvPr/>
          </p:nvSpPr>
          <p:spPr bwMode="auto">
            <a:xfrm>
              <a:off x="1368" y="3206"/>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194" name="Rectangle 33"/>
            <p:cNvSpPr>
              <a:spLocks noChangeArrowheads="1"/>
            </p:cNvSpPr>
            <p:nvPr/>
          </p:nvSpPr>
          <p:spPr bwMode="auto">
            <a:xfrm>
              <a:off x="1368" y="2894"/>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196" name="Rectangle 34"/>
            <p:cNvSpPr>
              <a:spLocks noChangeArrowheads="1"/>
            </p:cNvSpPr>
            <p:nvPr/>
          </p:nvSpPr>
          <p:spPr bwMode="auto">
            <a:xfrm>
              <a:off x="1368" y="3020"/>
              <a:ext cx="28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197" name="Rectangle 35"/>
            <p:cNvSpPr>
              <a:spLocks noChangeArrowheads="1"/>
            </p:cNvSpPr>
            <p:nvPr/>
          </p:nvSpPr>
          <p:spPr bwMode="auto">
            <a:xfrm>
              <a:off x="3438" y="3020"/>
              <a:ext cx="28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198" name="Rectangle 36"/>
            <p:cNvSpPr>
              <a:spLocks noChangeArrowheads="1"/>
            </p:cNvSpPr>
            <p:nvPr/>
          </p:nvSpPr>
          <p:spPr bwMode="auto">
            <a:xfrm>
              <a:off x="1368" y="2426"/>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199" name="Rectangle 37"/>
            <p:cNvSpPr>
              <a:spLocks noChangeArrowheads="1"/>
            </p:cNvSpPr>
            <p:nvPr/>
          </p:nvSpPr>
          <p:spPr bwMode="auto">
            <a:xfrm>
              <a:off x="954" y="722"/>
              <a:ext cx="1563"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Times New Roman" pitchFamily="18" charset="0"/>
                  <a:cs typeface="Arial" pitchFamily="34" charset="0"/>
                </a:rPr>
                <a:t>SECTION 3 : BREVETÉ * ET SIGNATURE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8200" name="Rectangle 38"/>
            <p:cNvSpPr>
              <a:spLocks noChangeArrowheads="1"/>
            </p:cNvSpPr>
            <p:nvPr/>
          </p:nvSpPr>
          <p:spPr bwMode="auto">
            <a:xfrm>
              <a:off x="4932" y="572"/>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01" name="Line 39"/>
            <p:cNvSpPr>
              <a:spLocks noChangeShapeType="1"/>
            </p:cNvSpPr>
            <p:nvPr/>
          </p:nvSpPr>
          <p:spPr bwMode="auto">
            <a:xfrm>
              <a:off x="942" y="698"/>
              <a:ext cx="207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02" name="Rectangle 40"/>
            <p:cNvSpPr>
              <a:spLocks noChangeArrowheads="1"/>
            </p:cNvSpPr>
            <p:nvPr/>
          </p:nvSpPr>
          <p:spPr bwMode="auto">
            <a:xfrm>
              <a:off x="942" y="698"/>
              <a:ext cx="207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03" name="Line 41"/>
            <p:cNvSpPr>
              <a:spLocks noChangeShapeType="1"/>
            </p:cNvSpPr>
            <p:nvPr/>
          </p:nvSpPr>
          <p:spPr bwMode="auto">
            <a:xfrm>
              <a:off x="4932" y="578"/>
              <a:ext cx="0" cy="12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04" name="Rectangle 42"/>
            <p:cNvSpPr>
              <a:spLocks noChangeArrowheads="1"/>
            </p:cNvSpPr>
            <p:nvPr/>
          </p:nvSpPr>
          <p:spPr bwMode="auto">
            <a:xfrm>
              <a:off x="4932" y="578"/>
              <a:ext cx="6" cy="12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05" name="Line 43"/>
            <p:cNvSpPr>
              <a:spLocks noChangeShapeType="1"/>
            </p:cNvSpPr>
            <p:nvPr/>
          </p:nvSpPr>
          <p:spPr bwMode="auto">
            <a:xfrm>
              <a:off x="936" y="698"/>
              <a:ext cx="0" cy="13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06" name="Rectangle 44"/>
            <p:cNvSpPr>
              <a:spLocks noChangeArrowheads="1"/>
            </p:cNvSpPr>
            <p:nvPr/>
          </p:nvSpPr>
          <p:spPr bwMode="auto">
            <a:xfrm>
              <a:off x="936" y="698"/>
              <a:ext cx="6" cy="13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07" name="Line 45"/>
            <p:cNvSpPr>
              <a:spLocks noChangeShapeType="1"/>
            </p:cNvSpPr>
            <p:nvPr/>
          </p:nvSpPr>
          <p:spPr bwMode="auto">
            <a:xfrm>
              <a:off x="942" y="830"/>
              <a:ext cx="207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08" name="Rectangle 46"/>
            <p:cNvSpPr>
              <a:spLocks noChangeArrowheads="1"/>
            </p:cNvSpPr>
            <p:nvPr/>
          </p:nvSpPr>
          <p:spPr bwMode="auto">
            <a:xfrm>
              <a:off x="942" y="830"/>
              <a:ext cx="207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09" name="Line 47"/>
            <p:cNvSpPr>
              <a:spLocks noChangeShapeType="1"/>
            </p:cNvSpPr>
            <p:nvPr/>
          </p:nvSpPr>
          <p:spPr bwMode="auto">
            <a:xfrm>
              <a:off x="3006" y="704"/>
              <a:ext cx="0" cy="13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10" name="Rectangle 48"/>
            <p:cNvSpPr>
              <a:spLocks noChangeArrowheads="1"/>
            </p:cNvSpPr>
            <p:nvPr/>
          </p:nvSpPr>
          <p:spPr bwMode="auto">
            <a:xfrm>
              <a:off x="3006" y="704"/>
              <a:ext cx="6" cy="13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11" name="Line 49"/>
            <p:cNvSpPr>
              <a:spLocks noChangeShapeType="1"/>
            </p:cNvSpPr>
            <p:nvPr/>
          </p:nvSpPr>
          <p:spPr bwMode="auto">
            <a:xfrm>
              <a:off x="4932" y="704"/>
              <a:ext cx="0" cy="12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12" name="Rectangle 50"/>
            <p:cNvSpPr>
              <a:spLocks noChangeArrowheads="1"/>
            </p:cNvSpPr>
            <p:nvPr/>
          </p:nvSpPr>
          <p:spPr bwMode="auto">
            <a:xfrm>
              <a:off x="4932" y="704"/>
              <a:ext cx="6" cy="12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13" name="Rectangle 51"/>
            <p:cNvSpPr>
              <a:spLocks noChangeArrowheads="1"/>
            </p:cNvSpPr>
            <p:nvPr/>
          </p:nvSpPr>
          <p:spPr bwMode="auto">
            <a:xfrm>
              <a:off x="942" y="884"/>
              <a:ext cx="386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14" name="Line 52"/>
            <p:cNvSpPr>
              <a:spLocks noChangeShapeType="1"/>
            </p:cNvSpPr>
            <p:nvPr/>
          </p:nvSpPr>
          <p:spPr bwMode="auto">
            <a:xfrm>
              <a:off x="4932" y="836"/>
              <a:ext cx="0" cy="54"/>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15" name="Rectangle 53"/>
            <p:cNvSpPr>
              <a:spLocks noChangeArrowheads="1"/>
            </p:cNvSpPr>
            <p:nvPr/>
          </p:nvSpPr>
          <p:spPr bwMode="auto">
            <a:xfrm>
              <a:off x="4932" y="836"/>
              <a:ext cx="6" cy="54"/>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16" name="Rectangle 54"/>
            <p:cNvSpPr>
              <a:spLocks noChangeArrowheads="1"/>
            </p:cNvSpPr>
            <p:nvPr/>
          </p:nvSpPr>
          <p:spPr bwMode="auto">
            <a:xfrm>
              <a:off x="942" y="1088"/>
              <a:ext cx="386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17" name="Line 55"/>
            <p:cNvSpPr>
              <a:spLocks noChangeShapeType="1"/>
            </p:cNvSpPr>
            <p:nvPr/>
          </p:nvSpPr>
          <p:spPr bwMode="auto">
            <a:xfrm>
              <a:off x="4932" y="896"/>
              <a:ext cx="0" cy="19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18" name="Rectangle 56"/>
            <p:cNvSpPr>
              <a:spLocks noChangeArrowheads="1"/>
            </p:cNvSpPr>
            <p:nvPr/>
          </p:nvSpPr>
          <p:spPr bwMode="auto">
            <a:xfrm>
              <a:off x="4932" y="896"/>
              <a:ext cx="6" cy="19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19" name="Line 57"/>
            <p:cNvSpPr>
              <a:spLocks noChangeShapeType="1"/>
            </p:cNvSpPr>
            <p:nvPr/>
          </p:nvSpPr>
          <p:spPr bwMode="auto">
            <a:xfrm>
              <a:off x="1764" y="1232"/>
              <a:ext cx="303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20" name="Rectangle 58"/>
            <p:cNvSpPr>
              <a:spLocks noChangeArrowheads="1"/>
            </p:cNvSpPr>
            <p:nvPr/>
          </p:nvSpPr>
          <p:spPr bwMode="auto">
            <a:xfrm>
              <a:off x="1764" y="1232"/>
              <a:ext cx="303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21" name="Line 59"/>
            <p:cNvSpPr>
              <a:spLocks noChangeShapeType="1"/>
            </p:cNvSpPr>
            <p:nvPr/>
          </p:nvSpPr>
          <p:spPr bwMode="auto">
            <a:xfrm>
              <a:off x="4932" y="1100"/>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22" name="Rectangle 60"/>
            <p:cNvSpPr>
              <a:spLocks noChangeArrowheads="1"/>
            </p:cNvSpPr>
            <p:nvPr/>
          </p:nvSpPr>
          <p:spPr bwMode="auto">
            <a:xfrm>
              <a:off x="4932" y="1100"/>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23" name="Line 61"/>
            <p:cNvSpPr>
              <a:spLocks noChangeShapeType="1"/>
            </p:cNvSpPr>
            <p:nvPr/>
          </p:nvSpPr>
          <p:spPr bwMode="auto">
            <a:xfrm>
              <a:off x="1764" y="1358"/>
              <a:ext cx="303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72" name="Rectangle 62"/>
            <p:cNvSpPr>
              <a:spLocks noChangeArrowheads="1"/>
            </p:cNvSpPr>
            <p:nvPr/>
          </p:nvSpPr>
          <p:spPr bwMode="auto">
            <a:xfrm>
              <a:off x="1764" y="1358"/>
              <a:ext cx="303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73" name="Line 63"/>
            <p:cNvSpPr>
              <a:spLocks noChangeShapeType="1"/>
            </p:cNvSpPr>
            <p:nvPr/>
          </p:nvSpPr>
          <p:spPr bwMode="auto">
            <a:xfrm>
              <a:off x="4932" y="1238"/>
              <a:ext cx="0" cy="12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75" name="Rectangle 64"/>
            <p:cNvSpPr>
              <a:spLocks noChangeArrowheads="1"/>
            </p:cNvSpPr>
            <p:nvPr/>
          </p:nvSpPr>
          <p:spPr bwMode="auto">
            <a:xfrm>
              <a:off x="4932" y="1238"/>
              <a:ext cx="6" cy="12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76" name="Rectangle 65"/>
            <p:cNvSpPr>
              <a:spLocks noChangeArrowheads="1"/>
            </p:cNvSpPr>
            <p:nvPr/>
          </p:nvSpPr>
          <p:spPr bwMode="auto">
            <a:xfrm>
              <a:off x="930" y="884"/>
              <a:ext cx="12" cy="58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77" name="Rectangle 66"/>
            <p:cNvSpPr>
              <a:spLocks noChangeArrowheads="1"/>
            </p:cNvSpPr>
            <p:nvPr/>
          </p:nvSpPr>
          <p:spPr bwMode="auto">
            <a:xfrm>
              <a:off x="942" y="1460"/>
              <a:ext cx="386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78" name="Rectangle 67"/>
            <p:cNvSpPr>
              <a:spLocks noChangeArrowheads="1"/>
            </p:cNvSpPr>
            <p:nvPr/>
          </p:nvSpPr>
          <p:spPr bwMode="auto">
            <a:xfrm>
              <a:off x="4794" y="896"/>
              <a:ext cx="12" cy="57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79" name="Line 68"/>
            <p:cNvSpPr>
              <a:spLocks noChangeShapeType="1"/>
            </p:cNvSpPr>
            <p:nvPr/>
          </p:nvSpPr>
          <p:spPr bwMode="auto">
            <a:xfrm>
              <a:off x="4932" y="1364"/>
              <a:ext cx="0" cy="10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80" name="Rectangle 69"/>
            <p:cNvSpPr>
              <a:spLocks noChangeArrowheads="1"/>
            </p:cNvSpPr>
            <p:nvPr/>
          </p:nvSpPr>
          <p:spPr bwMode="auto">
            <a:xfrm>
              <a:off x="4932" y="1364"/>
              <a:ext cx="6" cy="10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81" name="Line 70"/>
            <p:cNvSpPr>
              <a:spLocks noChangeShapeType="1"/>
            </p:cNvSpPr>
            <p:nvPr/>
          </p:nvSpPr>
          <p:spPr bwMode="auto">
            <a:xfrm>
              <a:off x="4932" y="1472"/>
              <a:ext cx="0" cy="15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82" name="Rectangle 71"/>
            <p:cNvSpPr>
              <a:spLocks noChangeArrowheads="1"/>
            </p:cNvSpPr>
            <p:nvPr/>
          </p:nvSpPr>
          <p:spPr bwMode="auto">
            <a:xfrm>
              <a:off x="4932" y="1472"/>
              <a:ext cx="6" cy="15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83" name="Line 72"/>
            <p:cNvSpPr>
              <a:spLocks noChangeShapeType="1"/>
            </p:cNvSpPr>
            <p:nvPr/>
          </p:nvSpPr>
          <p:spPr bwMode="auto">
            <a:xfrm>
              <a:off x="4932" y="1634"/>
              <a:ext cx="0" cy="9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84" name="Rectangle 73"/>
            <p:cNvSpPr>
              <a:spLocks noChangeArrowheads="1"/>
            </p:cNvSpPr>
            <p:nvPr/>
          </p:nvSpPr>
          <p:spPr bwMode="auto">
            <a:xfrm>
              <a:off x="4932" y="1634"/>
              <a:ext cx="6" cy="9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85" name="Rectangle 74"/>
            <p:cNvSpPr>
              <a:spLocks noChangeArrowheads="1"/>
            </p:cNvSpPr>
            <p:nvPr/>
          </p:nvSpPr>
          <p:spPr bwMode="auto">
            <a:xfrm>
              <a:off x="942" y="1844"/>
              <a:ext cx="386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86" name="Line 75"/>
            <p:cNvSpPr>
              <a:spLocks noChangeShapeType="1"/>
            </p:cNvSpPr>
            <p:nvPr/>
          </p:nvSpPr>
          <p:spPr bwMode="auto">
            <a:xfrm>
              <a:off x="4932" y="1730"/>
              <a:ext cx="0" cy="12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87" name="Rectangle 76"/>
            <p:cNvSpPr>
              <a:spLocks noChangeArrowheads="1"/>
            </p:cNvSpPr>
            <p:nvPr/>
          </p:nvSpPr>
          <p:spPr bwMode="auto">
            <a:xfrm>
              <a:off x="4932" y="1730"/>
              <a:ext cx="6" cy="12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88" name="Line 77"/>
            <p:cNvSpPr>
              <a:spLocks noChangeShapeType="1"/>
            </p:cNvSpPr>
            <p:nvPr/>
          </p:nvSpPr>
          <p:spPr bwMode="auto">
            <a:xfrm>
              <a:off x="4932" y="1856"/>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89" name="Rectangle 78"/>
            <p:cNvSpPr>
              <a:spLocks noChangeArrowheads="1"/>
            </p:cNvSpPr>
            <p:nvPr/>
          </p:nvSpPr>
          <p:spPr bwMode="auto">
            <a:xfrm>
              <a:off x="4932" y="1856"/>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90" name="Rectangle 79"/>
            <p:cNvSpPr>
              <a:spLocks noChangeArrowheads="1"/>
            </p:cNvSpPr>
            <p:nvPr/>
          </p:nvSpPr>
          <p:spPr bwMode="auto">
            <a:xfrm>
              <a:off x="2736" y="2156"/>
              <a:ext cx="1932"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91" name="Line 80"/>
            <p:cNvSpPr>
              <a:spLocks noChangeShapeType="1"/>
            </p:cNvSpPr>
            <p:nvPr/>
          </p:nvSpPr>
          <p:spPr bwMode="auto">
            <a:xfrm>
              <a:off x="4932" y="2012"/>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92" name="Rectangle 81"/>
            <p:cNvSpPr>
              <a:spLocks noChangeArrowheads="1"/>
            </p:cNvSpPr>
            <p:nvPr/>
          </p:nvSpPr>
          <p:spPr bwMode="auto">
            <a:xfrm>
              <a:off x="4932" y="2012"/>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93" name="Rectangle 82"/>
            <p:cNvSpPr>
              <a:spLocks noChangeArrowheads="1"/>
            </p:cNvSpPr>
            <p:nvPr/>
          </p:nvSpPr>
          <p:spPr bwMode="auto">
            <a:xfrm>
              <a:off x="2736" y="2342"/>
              <a:ext cx="1932"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94" name="Line 83"/>
            <p:cNvSpPr>
              <a:spLocks noChangeShapeType="1"/>
            </p:cNvSpPr>
            <p:nvPr/>
          </p:nvSpPr>
          <p:spPr bwMode="auto">
            <a:xfrm>
              <a:off x="4932" y="2168"/>
              <a:ext cx="0" cy="18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95" name="Rectangle 84"/>
            <p:cNvSpPr>
              <a:spLocks noChangeArrowheads="1"/>
            </p:cNvSpPr>
            <p:nvPr/>
          </p:nvSpPr>
          <p:spPr bwMode="auto">
            <a:xfrm>
              <a:off x="4932" y="2168"/>
              <a:ext cx="6" cy="18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96" name="Line 85"/>
            <p:cNvSpPr>
              <a:spLocks noChangeShapeType="1"/>
            </p:cNvSpPr>
            <p:nvPr/>
          </p:nvSpPr>
          <p:spPr bwMode="auto">
            <a:xfrm>
              <a:off x="4932" y="2354"/>
              <a:ext cx="0" cy="6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97" name="Rectangle 86"/>
            <p:cNvSpPr>
              <a:spLocks noChangeArrowheads="1"/>
            </p:cNvSpPr>
            <p:nvPr/>
          </p:nvSpPr>
          <p:spPr bwMode="auto">
            <a:xfrm>
              <a:off x="4932" y="2354"/>
              <a:ext cx="6" cy="6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98" name="Line 87"/>
            <p:cNvSpPr>
              <a:spLocks noChangeShapeType="1"/>
            </p:cNvSpPr>
            <p:nvPr/>
          </p:nvSpPr>
          <p:spPr bwMode="auto">
            <a:xfrm>
              <a:off x="1350" y="2516"/>
              <a:ext cx="344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99" name="Rectangle 88"/>
            <p:cNvSpPr>
              <a:spLocks noChangeArrowheads="1"/>
            </p:cNvSpPr>
            <p:nvPr/>
          </p:nvSpPr>
          <p:spPr bwMode="auto">
            <a:xfrm>
              <a:off x="1350" y="2516"/>
              <a:ext cx="344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00" name="Line 89"/>
            <p:cNvSpPr>
              <a:spLocks noChangeShapeType="1"/>
            </p:cNvSpPr>
            <p:nvPr/>
          </p:nvSpPr>
          <p:spPr bwMode="auto">
            <a:xfrm>
              <a:off x="4932" y="2420"/>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01" name="Rectangle 90"/>
            <p:cNvSpPr>
              <a:spLocks noChangeArrowheads="1"/>
            </p:cNvSpPr>
            <p:nvPr/>
          </p:nvSpPr>
          <p:spPr bwMode="auto">
            <a:xfrm>
              <a:off x="4932" y="2420"/>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02" name="Line 91"/>
            <p:cNvSpPr>
              <a:spLocks noChangeShapeType="1"/>
            </p:cNvSpPr>
            <p:nvPr/>
          </p:nvSpPr>
          <p:spPr bwMode="auto">
            <a:xfrm>
              <a:off x="1350" y="2672"/>
              <a:ext cx="344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03" name="Rectangle 92"/>
            <p:cNvSpPr>
              <a:spLocks noChangeArrowheads="1"/>
            </p:cNvSpPr>
            <p:nvPr/>
          </p:nvSpPr>
          <p:spPr bwMode="auto">
            <a:xfrm>
              <a:off x="1350" y="2672"/>
              <a:ext cx="344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24" name="Line 93"/>
            <p:cNvSpPr>
              <a:spLocks noChangeShapeType="1"/>
            </p:cNvSpPr>
            <p:nvPr/>
          </p:nvSpPr>
          <p:spPr bwMode="auto">
            <a:xfrm>
              <a:off x="4932" y="2522"/>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25" name="Rectangle 94"/>
            <p:cNvSpPr>
              <a:spLocks noChangeArrowheads="1"/>
            </p:cNvSpPr>
            <p:nvPr/>
          </p:nvSpPr>
          <p:spPr bwMode="auto">
            <a:xfrm>
              <a:off x="4932" y="2522"/>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26" name="Line 95"/>
            <p:cNvSpPr>
              <a:spLocks noChangeShapeType="1"/>
            </p:cNvSpPr>
            <p:nvPr/>
          </p:nvSpPr>
          <p:spPr bwMode="auto">
            <a:xfrm>
              <a:off x="1350" y="2828"/>
              <a:ext cx="344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27" name="Rectangle 96"/>
            <p:cNvSpPr>
              <a:spLocks noChangeArrowheads="1"/>
            </p:cNvSpPr>
            <p:nvPr/>
          </p:nvSpPr>
          <p:spPr bwMode="auto">
            <a:xfrm>
              <a:off x="1350" y="2828"/>
              <a:ext cx="344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28" name="Line 97"/>
            <p:cNvSpPr>
              <a:spLocks noChangeShapeType="1"/>
            </p:cNvSpPr>
            <p:nvPr/>
          </p:nvSpPr>
          <p:spPr bwMode="auto">
            <a:xfrm>
              <a:off x="4932" y="2678"/>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29" name="Rectangle 98"/>
            <p:cNvSpPr>
              <a:spLocks noChangeArrowheads="1"/>
            </p:cNvSpPr>
            <p:nvPr/>
          </p:nvSpPr>
          <p:spPr bwMode="auto">
            <a:xfrm>
              <a:off x="4932" y="2678"/>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30" name="Line 99"/>
            <p:cNvSpPr>
              <a:spLocks noChangeShapeType="1"/>
            </p:cNvSpPr>
            <p:nvPr/>
          </p:nvSpPr>
          <p:spPr bwMode="auto">
            <a:xfrm>
              <a:off x="1350" y="2984"/>
              <a:ext cx="344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31" name="Rectangle 100"/>
            <p:cNvSpPr>
              <a:spLocks noChangeArrowheads="1"/>
            </p:cNvSpPr>
            <p:nvPr/>
          </p:nvSpPr>
          <p:spPr bwMode="auto">
            <a:xfrm>
              <a:off x="1350" y="2984"/>
              <a:ext cx="344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32" name="Line 101"/>
            <p:cNvSpPr>
              <a:spLocks noChangeShapeType="1"/>
            </p:cNvSpPr>
            <p:nvPr/>
          </p:nvSpPr>
          <p:spPr bwMode="auto">
            <a:xfrm>
              <a:off x="4932" y="2834"/>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33" name="Rectangle 102"/>
            <p:cNvSpPr>
              <a:spLocks noChangeArrowheads="1"/>
            </p:cNvSpPr>
            <p:nvPr/>
          </p:nvSpPr>
          <p:spPr bwMode="auto">
            <a:xfrm>
              <a:off x="4932" y="2834"/>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34" name="Line 103"/>
            <p:cNvSpPr>
              <a:spLocks noChangeShapeType="1"/>
            </p:cNvSpPr>
            <p:nvPr/>
          </p:nvSpPr>
          <p:spPr bwMode="auto">
            <a:xfrm>
              <a:off x="1350" y="3140"/>
              <a:ext cx="166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35" name="Rectangle 104"/>
            <p:cNvSpPr>
              <a:spLocks noChangeArrowheads="1"/>
            </p:cNvSpPr>
            <p:nvPr/>
          </p:nvSpPr>
          <p:spPr bwMode="auto">
            <a:xfrm>
              <a:off x="1350" y="3140"/>
              <a:ext cx="166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36" name="Line 105"/>
            <p:cNvSpPr>
              <a:spLocks noChangeShapeType="1"/>
            </p:cNvSpPr>
            <p:nvPr/>
          </p:nvSpPr>
          <p:spPr bwMode="auto">
            <a:xfrm>
              <a:off x="3420" y="3140"/>
              <a:ext cx="137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37" name="Rectangle 106"/>
            <p:cNvSpPr>
              <a:spLocks noChangeArrowheads="1"/>
            </p:cNvSpPr>
            <p:nvPr/>
          </p:nvSpPr>
          <p:spPr bwMode="auto">
            <a:xfrm>
              <a:off x="3420" y="3140"/>
              <a:ext cx="137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38" name="Line 107"/>
            <p:cNvSpPr>
              <a:spLocks noChangeShapeType="1"/>
            </p:cNvSpPr>
            <p:nvPr/>
          </p:nvSpPr>
          <p:spPr bwMode="auto">
            <a:xfrm>
              <a:off x="4932" y="2990"/>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39" name="Rectangle 108"/>
            <p:cNvSpPr>
              <a:spLocks noChangeArrowheads="1"/>
            </p:cNvSpPr>
            <p:nvPr/>
          </p:nvSpPr>
          <p:spPr bwMode="auto">
            <a:xfrm>
              <a:off x="4932" y="2990"/>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40" name="Rectangle 109"/>
            <p:cNvSpPr>
              <a:spLocks noChangeArrowheads="1"/>
            </p:cNvSpPr>
            <p:nvPr/>
          </p:nvSpPr>
          <p:spPr bwMode="auto">
            <a:xfrm>
              <a:off x="2724" y="2156"/>
              <a:ext cx="12" cy="19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41" name="Rectangle 110"/>
            <p:cNvSpPr>
              <a:spLocks noChangeArrowheads="1"/>
            </p:cNvSpPr>
            <p:nvPr/>
          </p:nvSpPr>
          <p:spPr bwMode="auto">
            <a:xfrm>
              <a:off x="4656" y="2168"/>
              <a:ext cx="12" cy="18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42" name="Line 111"/>
            <p:cNvSpPr>
              <a:spLocks noChangeShapeType="1"/>
            </p:cNvSpPr>
            <p:nvPr/>
          </p:nvSpPr>
          <p:spPr bwMode="auto">
            <a:xfrm>
              <a:off x="1350" y="3296"/>
              <a:ext cx="344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43" name="Rectangle 112"/>
            <p:cNvSpPr>
              <a:spLocks noChangeArrowheads="1"/>
            </p:cNvSpPr>
            <p:nvPr/>
          </p:nvSpPr>
          <p:spPr bwMode="auto">
            <a:xfrm>
              <a:off x="1350" y="3296"/>
              <a:ext cx="344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44" name="Line 113"/>
            <p:cNvSpPr>
              <a:spLocks noChangeShapeType="1"/>
            </p:cNvSpPr>
            <p:nvPr/>
          </p:nvSpPr>
          <p:spPr bwMode="auto">
            <a:xfrm>
              <a:off x="4932" y="3146"/>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45" name="Rectangle 114"/>
            <p:cNvSpPr>
              <a:spLocks noChangeArrowheads="1"/>
            </p:cNvSpPr>
            <p:nvPr/>
          </p:nvSpPr>
          <p:spPr bwMode="auto">
            <a:xfrm>
              <a:off x="4932" y="3146"/>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46" name="Rectangle 115"/>
            <p:cNvSpPr>
              <a:spLocks noChangeArrowheads="1"/>
            </p:cNvSpPr>
            <p:nvPr/>
          </p:nvSpPr>
          <p:spPr bwMode="auto">
            <a:xfrm>
              <a:off x="930" y="1844"/>
              <a:ext cx="12" cy="157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47" name="Rectangle 116"/>
            <p:cNvSpPr>
              <a:spLocks noChangeArrowheads="1"/>
            </p:cNvSpPr>
            <p:nvPr/>
          </p:nvSpPr>
          <p:spPr bwMode="auto">
            <a:xfrm>
              <a:off x="942" y="3410"/>
              <a:ext cx="386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48" name="Rectangle 117"/>
            <p:cNvSpPr>
              <a:spLocks noChangeArrowheads="1"/>
            </p:cNvSpPr>
            <p:nvPr/>
          </p:nvSpPr>
          <p:spPr bwMode="auto">
            <a:xfrm>
              <a:off x="4794" y="1856"/>
              <a:ext cx="12" cy="156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49" name="Line 118"/>
            <p:cNvSpPr>
              <a:spLocks noChangeShapeType="1"/>
            </p:cNvSpPr>
            <p:nvPr/>
          </p:nvSpPr>
          <p:spPr bwMode="auto">
            <a:xfrm>
              <a:off x="4932" y="3302"/>
              <a:ext cx="0" cy="114"/>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50" name="Rectangle 119"/>
            <p:cNvSpPr>
              <a:spLocks noChangeArrowheads="1"/>
            </p:cNvSpPr>
            <p:nvPr/>
          </p:nvSpPr>
          <p:spPr bwMode="auto">
            <a:xfrm>
              <a:off x="4932" y="3302"/>
              <a:ext cx="6" cy="114"/>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51" name="Line 120"/>
            <p:cNvSpPr>
              <a:spLocks noChangeShapeType="1"/>
            </p:cNvSpPr>
            <p:nvPr/>
          </p:nvSpPr>
          <p:spPr bwMode="auto">
            <a:xfrm>
              <a:off x="4932" y="3422"/>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52" name="Rectangle 121"/>
            <p:cNvSpPr>
              <a:spLocks noChangeArrowheads="1"/>
            </p:cNvSpPr>
            <p:nvPr/>
          </p:nvSpPr>
          <p:spPr bwMode="auto">
            <a:xfrm>
              <a:off x="4932" y="3422"/>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53" name="Line 122"/>
            <p:cNvSpPr>
              <a:spLocks noChangeShapeType="1"/>
            </p:cNvSpPr>
            <p:nvPr/>
          </p:nvSpPr>
          <p:spPr bwMode="auto">
            <a:xfrm>
              <a:off x="4932" y="3524"/>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54" name="Rectangle 123"/>
            <p:cNvSpPr>
              <a:spLocks noChangeArrowheads="1"/>
            </p:cNvSpPr>
            <p:nvPr/>
          </p:nvSpPr>
          <p:spPr bwMode="auto">
            <a:xfrm>
              <a:off x="4932" y="3524"/>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55" name="Line 124"/>
            <p:cNvSpPr>
              <a:spLocks noChangeShapeType="1"/>
            </p:cNvSpPr>
            <p:nvPr/>
          </p:nvSpPr>
          <p:spPr bwMode="auto">
            <a:xfrm>
              <a:off x="4932" y="3626"/>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56" name="Rectangle 125"/>
            <p:cNvSpPr>
              <a:spLocks noChangeArrowheads="1"/>
            </p:cNvSpPr>
            <p:nvPr/>
          </p:nvSpPr>
          <p:spPr bwMode="auto">
            <a:xfrm>
              <a:off x="4932" y="3626"/>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57" name="Line 126"/>
            <p:cNvSpPr>
              <a:spLocks noChangeShapeType="1"/>
            </p:cNvSpPr>
            <p:nvPr/>
          </p:nvSpPr>
          <p:spPr bwMode="auto">
            <a:xfrm>
              <a:off x="822" y="3518"/>
              <a:ext cx="1" cy="21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58" name="Rectangle 127"/>
            <p:cNvSpPr>
              <a:spLocks noChangeArrowheads="1"/>
            </p:cNvSpPr>
            <p:nvPr/>
          </p:nvSpPr>
          <p:spPr bwMode="auto">
            <a:xfrm>
              <a:off x="822" y="3518"/>
              <a:ext cx="6" cy="2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59" name="Line 128"/>
            <p:cNvSpPr>
              <a:spLocks noChangeShapeType="1"/>
            </p:cNvSpPr>
            <p:nvPr/>
          </p:nvSpPr>
          <p:spPr bwMode="auto">
            <a:xfrm>
              <a:off x="4932" y="372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60" name="Rectangle 129"/>
            <p:cNvSpPr>
              <a:spLocks noChangeArrowheads="1"/>
            </p:cNvSpPr>
            <p:nvPr/>
          </p:nvSpPr>
          <p:spPr bwMode="auto">
            <a:xfrm>
              <a:off x="4932" y="3728"/>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61" name="Line 130"/>
            <p:cNvSpPr>
              <a:spLocks noChangeShapeType="1"/>
            </p:cNvSpPr>
            <p:nvPr/>
          </p:nvSpPr>
          <p:spPr bwMode="auto">
            <a:xfrm>
              <a:off x="4938" y="572"/>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62" name="Rectangle 131"/>
            <p:cNvSpPr>
              <a:spLocks noChangeArrowheads="1"/>
            </p:cNvSpPr>
            <p:nvPr/>
          </p:nvSpPr>
          <p:spPr bwMode="auto">
            <a:xfrm>
              <a:off x="4938" y="572"/>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63" name="Line 132"/>
            <p:cNvSpPr>
              <a:spLocks noChangeShapeType="1"/>
            </p:cNvSpPr>
            <p:nvPr/>
          </p:nvSpPr>
          <p:spPr bwMode="auto">
            <a:xfrm>
              <a:off x="4938" y="69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64" name="Rectangle 133"/>
            <p:cNvSpPr>
              <a:spLocks noChangeArrowheads="1"/>
            </p:cNvSpPr>
            <p:nvPr/>
          </p:nvSpPr>
          <p:spPr bwMode="auto">
            <a:xfrm>
              <a:off x="4938" y="698"/>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65" name="Line 134"/>
            <p:cNvSpPr>
              <a:spLocks noChangeShapeType="1"/>
            </p:cNvSpPr>
            <p:nvPr/>
          </p:nvSpPr>
          <p:spPr bwMode="auto">
            <a:xfrm>
              <a:off x="4938" y="830"/>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66" name="Rectangle 135"/>
            <p:cNvSpPr>
              <a:spLocks noChangeArrowheads="1"/>
            </p:cNvSpPr>
            <p:nvPr/>
          </p:nvSpPr>
          <p:spPr bwMode="auto">
            <a:xfrm>
              <a:off x="4938" y="830"/>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67" name="Line 136"/>
            <p:cNvSpPr>
              <a:spLocks noChangeShapeType="1"/>
            </p:cNvSpPr>
            <p:nvPr/>
          </p:nvSpPr>
          <p:spPr bwMode="auto">
            <a:xfrm>
              <a:off x="4938" y="890"/>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68" name="Rectangle 137"/>
            <p:cNvSpPr>
              <a:spLocks noChangeArrowheads="1"/>
            </p:cNvSpPr>
            <p:nvPr/>
          </p:nvSpPr>
          <p:spPr bwMode="auto">
            <a:xfrm>
              <a:off x="4938" y="890"/>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69" name="Line 138"/>
            <p:cNvSpPr>
              <a:spLocks noChangeShapeType="1"/>
            </p:cNvSpPr>
            <p:nvPr/>
          </p:nvSpPr>
          <p:spPr bwMode="auto">
            <a:xfrm>
              <a:off x="4938" y="109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70" name="Rectangle 139"/>
            <p:cNvSpPr>
              <a:spLocks noChangeArrowheads="1"/>
            </p:cNvSpPr>
            <p:nvPr/>
          </p:nvSpPr>
          <p:spPr bwMode="auto">
            <a:xfrm>
              <a:off x="4938" y="1094"/>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71" name="Line 140"/>
            <p:cNvSpPr>
              <a:spLocks noChangeShapeType="1"/>
            </p:cNvSpPr>
            <p:nvPr/>
          </p:nvSpPr>
          <p:spPr bwMode="auto">
            <a:xfrm>
              <a:off x="4938" y="1232"/>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72" name="Rectangle 141"/>
            <p:cNvSpPr>
              <a:spLocks noChangeArrowheads="1"/>
            </p:cNvSpPr>
            <p:nvPr/>
          </p:nvSpPr>
          <p:spPr bwMode="auto">
            <a:xfrm>
              <a:off x="4938" y="1232"/>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73" name="Line 142"/>
            <p:cNvSpPr>
              <a:spLocks noChangeShapeType="1"/>
            </p:cNvSpPr>
            <p:nvPr/>
          </p:nvSpPr>
          <p:spPr bwMode="auto">
            <a:xfrm>
              <a:off x="4938" y="135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74" name="Rectangle 143"/>
            <p:cNvSpPr>
              <a:spLocks noChangeArrowheads="1"/>
            </p:cNvSpPr>
            <p:nvPr/>
          </p:nvSpPr>
          <p:spPr bwMode="auto">
            <a:xfrm>
              <a:off x="4938" y="1358"/>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75" name="Line 144"/>
            <p:cNvSpPr>
              <a:spLocks noChangeShapeType="1"/>
            </p:cNvSpPr>
            <p:nvPr/>
          </p:nvSpPr>
          <p:spPr bwMode="auto">
            <a:xfrm>
              <a:off x="4938" y="1466"/>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76" name="Rectangle 145"/>
            <p:cNvSpPr>
              <a:spLocks noChangeArrowheads="1"/>
            </p:cNvSpPr>
            <p:nvPr/>
          </p:nvSpPr>
          <p:spPr bwMode="auto">
            <a:xfrm>
              <a:off x="4938" y="1466"/>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77" name="Line 146"/>
            <p:cNvSpPr>
              <a:spLocks noChangeShapeType="1"/>
            </p:cNvSpPr>
            <p:nvPr/>
          </p:nvSpPr>
          <p:spPr bwMode="auto">
            <a:xfrm>
              <a:off x="4938" y="162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78" name="Rectangle 147"/>
            <p:cNvSpPr>
              <a:spLocks noChangeArrowheads="1"/>
            </p:cNvSpPr>
            <p:nvPr/>
          </p:nvSpPr>
          <p:spPr bwMode="auto">
            <a:xfrm>
              <a:off x="4938" y="1628"/>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79" name="Line 148"/>
            <p:cNvSpPr>
              <a:spLocks noChangeShapeType="1"/>
            </p:cNvSpPr>
            <p:nvPr/>
          </p:nvSpPr>
          <p:spPr bwMode="auto">
            <a:xfrm>
              <a:off x="4938" y="172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80" name="Rectangle 149"/>
            <p:cNvSpPr>
              <a:spLocks noChangeArrowheads="1"/>
            </p:cNvSpPr>
            <p:nvPr/>
          </p:nvSpPr>
          <p:spPr bwMode="auto">
            <a:xfrm>
              <a:off x="4938" y="1724"/>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81" name="Line 150"/>
            <p:cNvSpPr>
              <a:spLocks noChangeShapeType="1"/>
            </p:cNvSpPr>
            <p:nvPr/>
          </p:nvSpPr>
          <p:spPr bwMode="auto">
            <a:xfrm>
              <a:off x="4938" y="1850"/>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82" name="Rectangle 151"/>
            <p:cNvSpPr>
              <a:spLocks noChangeArrowheads="1"/>
            </p:cNvSpPr>
            <p:nvPr/>
          </p:nvSpPr>
          <p:spPr bwMode="auto">
            <a:xfrm>
              <a:off x="4938" y="1850"/>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83" name="Line 152"/>
            <p:cNvSpPr>
              <a:spLocks noChangeShapeType="1"/>
            </p:cNvSpPr>
            <p:nvPr/>
          </p:nvSpPr>
          <p:spPr bwMode="auto">
            <a:xfrm>
              <a:off x="4938" y="2006"/>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84" name="Rectangle 153"/>
            <p:cNvSpPr>
              <a:spLocks noChangeArrowheads="1"/>
            </p:cNvSpPr>
            <p:nvPr/>
          </p:nvSpPr>
          <p:spPr bwMode="auto">
            <a:xfrm>
              <a:off x="4938" y="2006"/>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85" name="Line 154"/>
            <p:cNvSpPr>
              <a:spLocks noChangeShapeType="1"/>
            </p:cNvSpPr>
            <p:nvPr/>
          </p:nvSpPr>
          <p:spPr bwMode="auto">
            <a:xfrm>
              <a:off x="4938" y="2162"/>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86" name="Rectangle 155"/>
            <p:cNvSpPr>
              <a:spLocks noChangeArrowheads="1"/>
            </p:cNvSpPr>
            <p:nvPr/>
          </p:nvSpPr>
          <p:spPr bwMode="auto">
            <a:xfrm>
              <a:off x="4938" y="2162"/>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87" name="Line 156"/>
            <p:cNvSpPr>
              <a:spLocks noChangeShapeType="1"/>
            </p:cNvSpPr>
            <p:nvPr/>
          </p:nvSpPr>
          <p:spPr bwMode="auto">
            <a:xfrm>
              <a:off x="4938" y="234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88" name="Rectangle 157"/>
            <p:cNvSpPr>
              <a:spLocks noChangeArrowheads="1"/>
            </p:cNvSpPr>
            <p:nvPr/>
          </p:nvSpPr>
          <p:spPr bwMode="auto">
            <a:xfrm>
              <a:off x="4938" y="2348"/>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89" name="Line 158"/>
            <p:cNvSpPr>
              <a:spLocks noChangeShapeType="1"/>
            </p:cNvSpPr>
            <p:nvPr/>
          </p:nvSpPr>
          <p:spPr bwMode="auto">
            <a:xfrm>
              <a:off x="4938" y="241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90" name="Rectangle 159"/>
            <p:cNvSpPr>
              <a:spLocks noChangeArrowheads="1"/>
            </p:cNvSpPr>
            <p:nvPr/>
          </p:nvSpPr>
          <p:spPr bwMode="auto">
            <a:xfrm>
              <a:off x="4938" y="2414"/>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91" name="Line 160"/>
            <p:cNvSpPr>
              <a:spLocks noChangeShapeType="1"/>
            </p:cNvSpPr>
            <p:nvPr/>
          </p:nvSpPr>
          <p:spPr bwMode="auto">
            <a:xfrm>
              <a:off x="4938" y="2516"/>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92" name="Rectangle 161"/>
            <p:cNvSpPr>
              <a:spLocks noChangeArrowheads="1"/>
            </p:cNvSpPr>
            <p:nvPr/>
          </p:nvSpPr>
          <p:spPr bwMode="auto">
            <a:xfrm>
              <a:off x="4938" y="2516"/>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93" name="Line 162"/>
            <p:cNvSpPr>
              <a:spLocks noChangeShapeType="1"/>
            </p:cNvSpPr>
            <p:nvPr/>
          </p:nvSpPr>
          <p:spPr bwMode="auto">
            <a:xfrm>
              <a:off x="4938" y="2672"/>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94" name="Rectangle 163"/>
            <p:cNvSpPr>
              <a:spLocks noChangeArrowheads="1"/>
            </p:cNvSpPr>
            <p:nvPr/>
          </p:nvSpPr>
          <p:spPr bwMode="auto">
            <a:xfrm>
              <a:off x="4938" y="2672"/>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95" name="Line 164"/>
            <p:cNvSpPr>
              <a:spLocks noChangeShapeType="1"/>
            </p:cNvSpPr>
            <p:nvPr/>
          </p:nvSpPr>
          <p:spPr bwMode="auto">
            <a:xfrm>
              <a:off x="4938" y="282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96" name="Rectangle 165"/>
            <p:cNvSpPr>
              <a:spLocks noChangeArrowheads="1"/>
            </p:cNvSpPr>
            <p:nvPr/>
          </p:nvSpPr>
          <p:spPr bwMode="auto">
            <a:xfrm>
              <a:off x="4938" y="2828"/>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97" name="Line 166"/>
            <p:cNvSpPr>
              <a:spLocks noChangeShapeType="1"/>
            </p:cNvSpPr>
            <p:nvPr/>
          </p:nvSpPr>
          <p:spPr bwMode="auto">
            <a:xfrm>
              <a:off x="4938" y="2984"/>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298" name="Rectangle 167"/>
            <p:cNvSpPr>
              <a:spLocks noChangeArrowheads="1"/>
            </p:cNvSpPr>
            <p:nvPr/>
          </p:nvSpPr>
          <p:spPr bwMode="auto">
            <a:xfrm>
              <a:off x="4938" y="2984"/>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299" name="Line 168"/>
            <p:cNvSpPr>
              <a:spLocks noChangeShapeType="1"/>
            </p:cNvSpPr>
            <p:nvPr/>
          </p:nvSpPr>
          <p:spPr bwMode="auto">
            <a:xfrm>
              <a:off x="4938" y="3140"/>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300" name="Rectangle 169"/>
            <p:cNvSpPr>
              <a:spLocks noChangeArrowheads="1"/>
            </p:cNvSpPr>
            <p:nvPr/>
          </p:nvSpPr>
          <p:spPr bwMode="auto">
            <a:xfrm>
              <a:off x="4938" y="3140"/>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301" name="Line 170"/>
            <p:cNvSpPr>
              <a:spLocks noChangeShapeType="1"/>
            </p:cNvSpPr>
            <p:nvPr/>
          </p:nvSpPr>
          <p:spPr bwMode="auto">
            <a:xfrm>
              <a:off x="4938" y="3296"/>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302" name="Rectangle 171"/>
            <p:cNvSpPr>
              <a:spLocks noChangeArrowheads="1"/>
            </p:cNvSpPr>
            <p:nvPr/>
          </p:nvSpPr>
          <p:spPr bwMode="auto">
            <a:xfrm>
              <a:off x="4938" y="3296"/>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303" name="Line 172"/>
            <p:cNvSpPr>
              <a:spLocks noChangeShapeType="1"/>
            </p:cNvSpPr>
            <p:nvPr/>
          </p:nvSpPr>
          <p:spPr bwMode="auto">
            <a:xfrm>
              <a:off x="4938" y="3416"/>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304" name="Rectangle 173"/>
            <p:cNvSpPr>
              <a:spLocks noChangeArrowheads="1"/>
            </p:cNvSpPr>
            <p:nvPr/>
          </p:nvSpPr>
          <p:spPr bwMode="auto">
            <a:xfrm>
              <a:off x="4938" y="3416"/>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305" name="Line 174"/>
            <p:cNvSpPr>
              <a:spLocks noChangeShapeType="1"/>
            </p:cNvSpPr>
            <p:nvPr/>
          </p:nvSpPr>
          <p:spPr bwMode="auto">
            <a:xfrm>
              <a:off x="4938" y="3518"/>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306" name="Rectangle 175"/>
            <p:cNvSpPr>
              <a:spLocks noChangeArrowheads="1"/>
            </p:cNvSpPr>
            <p:nvPr/>
          </p:nvSpPr>
          <p:spPr bwMode="auto">
            <a:xfrm>
              <a:off x="4938" y="3518"/>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307" name="Line 176"/>
            <p:cNvSpPr>
              <a:spLocks noChangeShapeType="1"/>
            </p:cNvSpPr>
            <p:nvPr/>
          </p:nvSpPr>
          <p:spPr bwMode="auto">
            <a:xfrm>
              <a:off x="4938" y="3620"/>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308" name="Rectangle 177"/>
            <p:cNvSpPr>
              <a:spLocks noChangeArrowheads="1"/>
            </p:cNvSpPr>
            <p:nvPr/>
          </p:nvSpPr>
          <p:spPr bwMode="auto">
            <a:xfrm>
              <a:off x="4938" y="3620"/>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309" name="Line 178"/>
            <p:cNvSpPr>
              <a:spLocks noChangeShapeType="1"/>
            </p:cNvSpPr>
            <p:nvPr/>
          </p:nvSpPr>
          <p:spPr bwMode="auto">
            <a:xfrm>
              <a:off x="4938" y="3722"/>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310" name="Rectangle 179"/>
            <p:cNvSpPr>
              <a:spLocks noChangeArrowheads="1"/>
            </p:cNvSpPr>
            <p:nvPr/>
          </p:nvSpPr>
          <p:spPr bwMode="auto">
            <a:xfrm>
              <a:off x="4938" y="3722"/>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grpSp>
    </p:spTree>
    <p:extLst>
      <p:ext uri="{BB962C8B-B14F-4D97-AF65-F5344CB8AC3E}">
        <p14:creationId xmlns:p14="http://schemas.microsoft.com/office/powerpoint/2010/main" val="1367095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1"/>
            </p:custDataLst>
          </p:nvPr>
        </p:nvSpPr>
        <p:spPr/>
        <p:txBody>
          <a:bodyPr/>
          <a:lstStyle/>
          <a:p>
            <a:pPr>
              <a:defRPr/>
            </a:pPr>
            <a:fld id="{80FB8CDC-37CD-45BA-9FD3-818302BE5254}" type="slidenum">
              <a:rPr lang="en-US" smtClean="0"/>
              <a:pPr>
                <a:defRPr/>
              </a:pPr>
              <a:t>11</a:t>
            </a:fld>
            <a:endParaRPr lang="en-US" dirty="0">
              <a:solidFill>
                <a:schemeClr val="tx1"/>
              </a:solidFill>
            </a:endParaRPr>
          </a:p>
        </p:txBody>
      </p:sp>
      <p:sp>
        <p:nvSpPr>
          <p:cNvPr id="2" name="TextBox 1"/>
          <p:cNvSpPr txBox="1"/>
          <p:nvPr>
            <p:custDataLst>
              <p:tags r:id="rId2"/>
            </p:custDataLst>
          </p:nvPr>
        </p:nvSpPr>
        <p:spPr>
          <a:xfrm>
            <a:off x="1043608" y="620688"/>
            <a:ext cx="8100392" cy="2369880"/>
          </a:xfrm>
          <a:prstGeom prst="rect">
            <a:avLst/>
          </a:prstGeom>
          <a:noFill/>
        </p:spPr>
        <p:txBody>
          <a:bodyPr wrap="square" rtlCol="0">
            <a:spAutoFit/>
          </a:bodyPr>
          <a:lstStyle/>
          <a:p>
            <a:endParaRPr lang="en-US" dirty="0" smtClean="0"/>
          </a:p>
          <a:p>
            <a:endParaRPr lang="en-US" dirty="0"/>
          </a:p>
          <a:p>
            <a:endParaRPr lang="en-US" dirty="0" smtClean="0"/>
          </a:p>
          <a:p>
            <a:endParaRPr lang="en-US" dirty="0"/>
          </a:p>
          <a:p>
            <a:endParaRPr lang="en-US" dirty="0" smtClean="0"/>
          </a:p>
          <a:p>
            <a:pPr algn="ctr"/>
            <a:r>
              <a:rPr lang="en-US" sz="2800" b="1" dirty="0" smtClean="0">
                <a:solidFill>
                  <a:srgbClr val="003366"/>
                </a:solidFill>
                <a:latin typeface="+mn-lt"/>
              </a:rPr>
              <a:t>Prix moyen maximal potentiel (PMMP) </a:t>
            </a:r>
            <a:r>
              <a:rPr lang="fr-CA" sz="2800" b="1" dirty="0" smtClean="0">
                <a:solidFill>
                  <a:srgbClr val="003366"/>
                </a:solidFill>
                <a:latin typeface="+mn-lt"/>
              </a:rPr>
              <a:t>intérimaire</a:t>
            </a:r>
          </a:p>
        </p:txBody>
      </p:sp>
    </p:spTree>
    <p:extLst>
      <p:ext uri="{BB962C8B-B14F-4D97-AF65-F5344CB8AC3E}">
        <p14:creationId xmlns:p14="http://schemas.microsoft.com/office/powerpoint/2010/main" val="2778023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1"/>
            </p:custDataLst>
          </p:nvPr>
        </p:nvSpPr>
        <p:spPr/>
        <p:txBody>
          <a:bodyPr/>
          <a:lstStyle/>
          <a:p>
            <a:pPr>
              <a:defRPr/>
            </a:pPr>
            <a:fld id="{80FB8CDC-37CD-45BA-9FD3-818302BE5254}" type="slidenum">
              <a:rPr lang="en-US" smtClean="0"/>
              <a:pPr>
                <a:defRPr/>
              </a:pPr>
              <a:t>12</a:t>
            </a:fld>
            <a:endParaRPr lang="en-US" dirty="0">
              <a:solidFill>
                <a:schemeClr val="tx1"/>
              </a:solidFill>
            </a:endParaRPr>
          </a:p>
        </p:txBody>
      </p:sp>
      <p:pic>
        <p:nvPicPr>
          <p:cNvPr id="8195" name="Picture 3"/>
          <p:cNvPicPr>
            <a:picLocks noChangeAspect="1" noChangeArrowheads="1"/>
          </p:cNvPicPr>
          <p:nvPr>
            <p:custDataLst>
              <p:tags r:id="rId2"/>
            </p:custDataLst>
          </p:nvPr>
        </p:nvPicPr>
        <p:blipFill>
          <a:blip r:embed="rId7" cstate="print">
            <a:extLst>
              <a:ext uri="{28A0092B-C50C-407E-A947-70E740481C1C}">
                <a14:useLocalDpi xmlns:a14="http://schemas.microsoft.com/office/drawing/2010/main" val="0"/>
              </a:ext>
            </a:extLst>
          </a:blip>
          <a:srcRect/>
          <a:stretch>
            <a:fillRect/>
          </a:stretch>
        </p:blipFill>
        <p:spPr bwMode="auto">
          <a:xfrm>
            <a:off x="1041399" y="1160239"/>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custDataLst>
              <p:tags r:id="rId3"/>
            </p:custDataLst>
          </p:nvPr>
        </p:nvSpPr>
        <p:spPr>
          <a:xfrm>
            <a:off x="1041400" y="620688"/>
            <a:ext cx="8102600" cy="523220"/>
          </a:xfrm>
          <a:prstGeom prst="rect">
            <a:avLst/>
          </a:prstGeom>
          <a:noFill/>
        </p:spPr>
        <p:txBody>
          <a:bodyPr wrap="square" rtlCol="0">
            <a:spAutoFit/>
          </a:bodyPr>
          <a:lstStyle/>
          <a:p>
            <a:pPr algn="ctr"/>
            <a:r>
              <a:rPr lang="fr-CA" sz="2800" b="1" dirty="0" smtClean="0">
                <a:solidFill>
                  <a:srgbClr val="003366"/>
                </a:solidFill>
                <a:latin typeface="+mj-lt"/>
              </a:rPr>
              <a:t>PMMP intérimaire</a:t>
            </a:r>
            <a:endParaRPr lang="fr-CA" sz="2800" b="1" dirty="0">
              <a:solidFill>
                <a:srgbClr val="003366"/>
              </a:solidFill>
              <a:latin typeface="+mj-lt"/>
            </a:endParaRPr>
          </a:p>
        </p:txBody>
      </p:sp>
      <p:sp>
        <p:nvSpPr>
          <p:cNvPr id="3" name="TextBox 2"/>
          <p:cNvSpPr txBox="1"/>
          <p:nvPr>
            <p:custDataLst>
              <p:tags r:id="rId4"/>
            </p:custDataLst>
          </p:nvPr>
        </p:nvSpPr>
        <p:spPr>
          <a:xfrm>
            <a:off x="1041400" y="1340768"/>
            <a:ext cx="8102600" cy="8648521"/>
          </a:xfrm>
          <a:prstGeom prst="rect">
            <a:avLst/>
          </a:prstGeom>
          <a:noFill/>
        </p:spPr>
        <p:txBody>
          <a:bodyPr wrap="square" rtlCol="0">
            <a:spAutoFit/>
          </a:bodyPr>
          <a:lstStyle/>
          <a:p>
            <a:r>
              <a:rPr lang="fr-CA" sz="1800" b="1" dirty="0" smtClean="0">
                <a:solidFill>
                  <a:srgbClr val="003366"/>
                </a:solidFill>
              </a:rPr>
              <a:t>Compendium des politiques, des Lignes directrices et des procédures, appendice 5, section 1.3</a:t>
            </a:r>
          </a:p>
          <a:p>
            <a:endParaRPr lang="en-US" sz="1600" i="1" dirty="0" smtClean="0">
              <a:solidFill>
                <a:srgbClr val="003366"/>
              </a:solidFill>
            </a:endParaRPr>
          </a:p>
          <a:p>
            <a:pPr lvl="1"/>
            <a:r>
              <a:rPr lang="en-US" sz="1800" i="1" dirty="0" smtClean="0">
                <a:solidFill>
                  <a:srgbClr val="003366"/>
                </a:solidFill>
              </a:rPr>
              <a:t>1.3 </a:t>
            </a:r>
            <a:r>
              <a:rPr lang="fr-FR" sz="1800" i="1" dirty="0">
                <a:solidFill>
                  <a:srgbClr val="003366"/>
                </a:solidFill>
              </a:rPr>
              <a:t>Lorsque le nouveau produit médicamenteux breveté est vendu dans moins de cinq pays au moment de sa première vente du Canada, le prix international médian sera alors fixé sur une base intérimaire. Ainsi, après trois ans ou au moment où le même produit médicamenteux breveté (même concentration et même forme posologique) est vendu dans au moins cinq pays, soit la première de ces deux éventualités, le personnel du Conseil calculera à nouveau le Prix international médian. </a:t>
            </a:r>
            <a:r>
              <a:rPr lang="fr-FR" sz="1800" b="1" i="1" dirty="0">
                <a:solidFill>
                  <a:srgbClr val="003366"/>
                </a:solidFill>
              </a:rPr>
              <a:t>Dans un tel cas, le prix moyen non excessif du produit médicamenteux sera le moindre des prix suivants </a:t>
            </a:r>
            <a:r>
              <a:rPr lang="fr-FR" sz="1800" b="1" i="1" dirty="0" smtClean="0">
                <a:solidFill>
                  <a:srgbClr val="003366"/>
                </a:solidFill>
              </a:rPr>
              <a:t>:</a:t>
            </a:r>
            <a:endParaRPr lang="en-US" sz="1800" b="1" i="1" dirty="0" smtClean="0">
              <a:solidFill>
                <a:srgbClr val="003366"/>
              </a:solidFill>
            </a:endParaRPr>
          </a:p>
          <a:p>
            <a:pPr lvl="1"/>
            <a:endParaRPr lang="en-US" sz="1800" b="1" i="1" dirty="0">
              <a:solidFill>
                <a:srgbClr val="003366"/>
              </a:solidFill>
            </a:endParaRPr>
          </a:p>
          <a:p>
            <a:pPr marL="1257300" lvl="2" indent="-342900">
              <a:buAutoNum type="alphaLcParenBoth"/>
            </a:pPr>
            <a:r>
              <a:rPr lang="fr-FR" sz="1800" b="1" i="1" dirty="0">
                <a:solidFill>
                  <a:srgbClr val="003366"/>
                </a:solidFill>
              </a:rPr>
              <a:t>le Prix médian international </a:t>
            </a:r>
            <a:r>
              <a:rPr lang="fr-FR" sz="1800" b="1" i="1" dirty="0" smtClean="0">
                <a:solidFill>
                  <a:srgbClr val="003366"/>
                </a:solidFill>
              </a:rPr>
              <a:t>révisé;</a:t>
            </a:r>
            <a:endParaRPr lang="en-US" sz="1800" b="1" i="1" dirty="0" smtClean="0">
              <a:solidFill>
                <a:srgbClr val="003366"/>
              </a:solidFill>
            </a:endParaRPr>
          </a:p>
          <a:p>
            <a:pPr marL="1257300" lvl="2" indent="-342900">
              <a:buAutoNum type="alphaLcParenBoth"/>
            </a:pPr>
            <a:r>
              <a:rPr lang="fr-FR" sz="1800" b="1" i="1" dirty="0">
                <a:solidFill>
                  <a:srgbClr val="003366"/>
                </a:solidFill>
              </a:rPr>
              <a:t>le Prix moyen non excessif obtenu avec la méthodologie de rajustement du prix selon </a:t>
            </a:r>
            <a:r>
              <a:rPr lang="fr-FR" sz="1800" b="1" i="1" dirty="0" smtClean="0">
                <a:solidFill>
                  <a:srgbClr val="003366"/>
                </a:solidFill>
              </a:rPr>
              <a:t>l’IPC </a:t>
            </a:r>
            <a:r>
              <a:rPr lang="fr-FR" sz="1800" b="1" i="1" dirty="0">
                <a:solidFill>
                  <a:srgbClr val="003366"/>
                </a:solidFill>
              </a:rPr>
              <a:t>(appendice 9</a:t>
            </a:r>
            <a:r>
              <a:rPr lang="fr-FR" sz="1800" b="1" i="1" dirty="0" smtClean="0">
                <a:solidFill>
                  <a:srgbClr val="003366"/>
                </a:solidFill>
              </a:rPr>
              <a:t>).</a:t>
            </a:r>
            <a:endParaRPr lang="en-US" sz="1800" b="1" dirty="0" smtClean="0">
              <a:solidFill>
                <a:srgbClr val="003366"/>
              </a:solidFill>
            </a:endParaRPr>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US" sz="1800" dirty="0"/>
          </a:p>
          <a:p>
            <a:endParaRPr lang="en-US" sz="1800" dirty="0" smtClean="0"/>
          </a:p>
          <a:p>
            <a:endParaRPr lang="en-CA" sz="1800" dirty="0"/>
          </a:p>
        </p:txBody>
      </p:sp>
    </p:spTree>
    <p:extLst>
      <p:ext uri="{BB962C8B-B14F-4D97-AF65-F5344CB8AC3E}">
        <p14:creationId xmlns:p14="http://schemas.microsoft.com/office/powerpoint/2010/main" val="3057452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txBox="1">
            <a:spLocks noGrp="1"/>
          </p:cNvSpPr>
          <p:nvPr>
            <p:custDataLst>
              <p:tags r:id="rId1"/>
            </p:custDataLst>
          </p:nvPr>
        </p:nvSpPr>
        <p:spPr bwMode="auto">
          <a:xfrm>
            <a:off x="152400" y="6245225"/>
            <a:ext cx="6096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r" eaLnBrk="1" hangingPunct="1"/>
            <a:endParaRPr lang="en-US" sz="1400" dirty="0"/>
          </a:p>
        </p:txBody>
      </p:sp>
      <p:sp>
        <p:nvSpPr>
          <p:cNvPr id="19459" name="AutoShape 6"/>
          <p:cNvSpPr>
            <a:spLocks noChangeArrowheads="1"/>
          </p:cNvSpPr>
          <p:nvPr>
            <p:custDataLst>
              <p:tags r:id="rId2"/>
            </p:custDataLst>
          </p:nvPr>
        </p:nvSpPr>
        <p:spPr bwMode="auto">
          <a:xfrm>
            <a:off x="1493540" y="2420888"/>
            <a:ext cx="1638300" cy="720080"/>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300" dirty="0" smtClean="0">
                <a:solidFill>
                  <a:srgbClr val="003366"/>
                </a:solidFill>
              </a:rPr>
              <a:t>Amélioration </a:t>
            </a:r>
          </a:p>
          <a:p>
            <a:pPr algn="ctr"/>
            <a:r>
              <a:rPr lang="en-US" sz="1300" dirty="0" smtClean="0">
                <a:solidFill>
                  <a:srgbClr val="003366"/>
                </a:solidFill>
              </a:rPr>
              <a:t>importante</a:t>
            </a:r>
            <a:endParaRPr lang="en-US" sz="1300" dirty="0">
              <a:solidFill>
                <a:srgbClr val="003366"/>
              </a:solidFill>
            </a:endParaRPr>
          </a:p>
        </p:txBody>
      </p:sp>
      <p:sp>
        <p:nvSpPr>
          <p:cNvPr id="17413" name="AutoShape 8"/>
          <p:cNvSpPr>
            <a:spLocks noChangeArrowheads="1"/>
          </p:cNvSpPr>
          <p:nvPr>
            <p:custDataLst>
              <p:tags r:id="rId3"/>
            </p:custDataLst>
          </p:nvPr>
        </p:nvSpPr>
        <p:spPr bwMode="auto">
          <a:xfrm>
            <a:off x="3466170" y="2348880"/>
            <a:ext cx="3338078" cy="1008112"/>
          </a:xfrm>
          <a:prstGeom prst="roundRect">
            <a:avLst>
              <a:gd name="adj" fmla="val 16667"/>
            </a:avLst>
          </a:prstGeom>
          <a:noFill/>
          <a:ln w="9525">
            <a:solidFill>
              <a:schemeClr val="tx1"/>
            </a:solidFill>
            <a:round/>
            <a:headEnd/>
            <a:tailEnd/>
          </a:ln>
        </p:spPr>
        <p:txBody>
          <a:bodyPr wrap="none" anchor="ctr"/>
          <a:lstStyle/>
          <a:p>
            <a:pPr>
              <a:defRPr/>
            </a:pPr>
            <a:r>
              <a:rPr lang="fr-CA" sz="1300" dirty="0" smtClean="0">
                <a:solidFill>
                  <a:srgbClr val="003366"/>
                </a:solidFill>
              </a:rPr>
              <a:t>Le prix le plus élevé entre : </a:t>
            </a:r>
          </a:p>
          <a:p>
            <a:pPr>
              <a:buFont typeface="Arial" pitchFamily="34" charset="0"/>
              <a:buChar char="–"/>
              <a:defRPr/>
            </a:pPr>
            <a:r>
              <a:rPr lang="en-US" sz="1300" dirty="0" smtClean="0">
                <a:solidFill>
                  <a:srgbClr val="003366"/>
                </a:solidFill>
              </a:rPr>
              <a:t> le plus élevé des prix </a:t>
            </a:r>
            <a:r>
              <a:rPr lang="fr-CA" sz="1300" dirty="0" smtClean="0">
                <a:solidFill>
                  <a:srgbClr val="003366"/>
                </a:solidFill>
              </a:rPr>
              <a:t>obtenus</a:t>
            </a:r>
            <a:r>
              <a:rPr lang="en-US" sz="1300" dirty="0" smtClean="0">
                <a:solidFill>
                  <a:srgbClr val="003366"/>
                </a:solidFill>
              </a:rPr>
              <a:t> avec le</a:t>
            </a:r>
          </a:p>
          <a:p>
            <a:pPr>
              <a:defRPr/>
            </a:pPr>
            <a:r>
              <a:rPr lang="en-US" sz="1300" dirty="0" smtClean="0">
                <a:solidFill>
                  <a:srgbClr val="003366"/>
                </a:solidFill>
              </a:rPr>
              <a:t>Test de la </a:t>
            </a:r>
            <a:r>
              <a:rPr lang="fr-CA" sz="1300" dirty="0" smtClean="0">
                <a:solidFill>
                  <a:srgbClr val="003366"/>
                </a:solidFill>
              </a:rPr>
              <a:t>comparaison selon la </a:t>
            </a:r>
          </a:p>
          <a:p>
            <a:pPr>
              <a:defRPr/>
            </a:pPr>
            <a:r>
              <a:rPr lang="fr-CA" sz="1300" dirty="0" smtClean="0">
                <a:solidFill>
                  <a:srgbClr val="003366"/>
                </a:solidFill>
              </a:rPr>
              <a:t>catégorie thérapeutique (CCT)</a:t>
            </a:r>
          </a:p>
          <a:p>
            <a:pPr>
              <a:defRPr/>
            </a:pPr>
            <a:r>
              <a:rPr lang="en-US" sz="1300" dirty="0" smtClean="0">
                <a:solidFill>
                  <a:schemeClr val="accent4">
                    <a:lumMod val="90000"/>
                    <a:lumOff val="10000"/>
                  </a:schemeClr>
                </a:solidFill>
              </a:rPr>
              <a:t>– </a:t>
            </a:r>
            <a:r>
              <a:rPr lang="en-US" sz="1300" dirty="0">
                <a:solidFill>
                  <a:srgbClr val="FF0000"/>
                </a:solidFill>
              </a:rPr>
              <a:t>l</a:t>
            </a:r>
            <a:r>
              <a:rPr lang="en-US" sz="1300" dirty="0" smtClean="0">
                <a:solidFill>
                  <a:srgbClr val="FF0000"/>
                </a:solidFill>
              </a:rPr>
              <a:t>e test MPI</a:t>
            </a:r>
            <a:r>
              <a:rPr lang="en-US" sz="1300" dirty="0" smtClean="0">
                <a:solidFill>
                  <a:schemeClr val="accent4">
                    <a:lumMod val="90000"/>
                    <a:lumOff val="10000"/>
                  </a:schemeClr>
                </a:solidFill>
              </a:rPr>
              <a:t>            </a:t>
            </a:r>
            <a:endParaRPr lang="en-US" sz="1300" dirty="0">
              <a:solidFill>
                <a:schemeClr val="accent4">
                  <a:lumMod val="90000"/>
                  <a:lumOff val="10000"/>
                </a:schemeClr>
              </a:solidFill>
            </a:endParaRPr>
          </a:p>
        </p:txBody>
      </p:sp>
      <p:sp>
        <p:nvSpPr>
          <p:cNvPr id="19462" name="Text Box 14"/>
          <p:cNvSpPr txBox="1">
            <a:spLocks noChangeArrowheads="1"/>
          </p:cNvSpPr>
          <p:nvPr>
            <p:custDataLst>
              <p:tags r:id="rId4"/>
            </p:custDataLst>
          </p:nvPr>
        </p:nvSpPr>
        <p:spPr bwMode="auto">
          <a:xfrm>
            <a:off x="1366664" y="895251"/>
            <a:ext cx="1981200"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algn="ctr" eaLnBrk="1" hangingPunct="1">
              <a:spcBef>
                <a:spcPct val="50000"/>
              </a:spcBef>
            </a:pPr>
            <a:r>
              <a:rPr lang="fr-CA" sz="1300" b="1" u="sng" dirty="0" smtClean="0">
                <a:solidFill>
                  <a:srgbClr val="003366"/>
                </a:solidFill>
              </a:rPr>
              <a:t>Niveau d’amélioration thérapeutique</a:t>
            </a:r>
            <a:endParaRPr lang="fr-CA" sz="1300" b="1" u="sng" dirty="0">
              <a:solidFill>
                <a:srgbClr val="003366"/>
              </a:solidFill>
            </a:endParaRPr>
          </a:p>
        </p:txBody>
      </p:sp>
      <p:sp>
        <p:nvSpPr>
          <p:cNvPr id="19463" name="Text Box 15"/>
          <p:cNvSpPr txBox="1">
            <a:spLocks noChangeArrowheads="1"/>
          </p:cNvSpPr>
          <p:nvPr>
            <p:custDataLst>
              <p:tags r:id="rId5"/>
            </p:custDataLst>
          </p:nvPr>
        </p:nvSpPr>
        <p:spPr bwMode="auto">
          <a:xfrm>
            <a:off x="3886200" y="304800"/>
            <a:ext cx="1524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spcBef>
                <a:spcPct val="50000"/>
              </a:spcBef>
            </a:pPr>
            <a:endParaRPr lang="en-US" sz="1800" dirty="0"/>
          </a:p>
        </p:txBody>
      </p:sp>
      <p:sp>
        <p:nvSpPr>
          <p:cNvPr id="19465" name="Line 21"/>
          <p:cNvSpPr>
            <a:spLocks noChangeShapeType="1"/>
          </p:cNvSpPr>
          <p:nvPr>
            <p:custDataLst>
              <p:tags r:id="rId6"/>
            </p:custDataLst>
          </p:nvPr>
        </p:nvSpPr>
        <p:spPr bwMode="auto">
          <a:xfrm>
            <a:off x="7772400" y="6781800"/>
            <a:ext cx="304800" cy="0"/>
          </a:xfrm>
          <a:prstGeom prst="line">
            <a:avLst/>
          </a:prstGeom>
          <a:noFill/>
          <a:ln w="12700" cap="sq">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CA" dirty="0"/>
          </a:p>
        </p:txBody>
      </p:sp>
      <p:sp>
        <p:nvSpPr>
          <p:cNvPr id="19466" name="Line 22"/>
          <p:cNvSpPr>
            <a:spLocks noChangeShapeType="1"/>
          </p:cNvSpPr>
          <p:nvPr>
            <p:custDataLst>
              <p:tags r:id="rId7"/>
            </p:custDataLst>
          </p:nvPr>
        </p:nvSpPr>
        <p:spPr bwMode="auto">
          <a:xfrm>
            <a:off x="1043608" y="764704"/>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19467" name="Rectangle 23"/>
          <p:cNvSpPr>
            <a:spLocks noChangeArrowheads="1"/>
          </p:cNvSpPr>
          <p:nvPr>
            <p:custDataLst>
              <p:tags r:id="rId8"/>
            </p:custDataLst>
          </p:nvPr>
        </p:nvSpPr>
        <p:spPr bwMode="auto">
          <a:xfrm>
            <a:off x="1189817" y="188640"/>
            <a:ext cx="7688323" cy="8925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wrap="none">
            <a:spAutoFit/>
          </a:bodyPr>
          <a:lstStyle/>
          <a:p>
            <a:pPr algn="ctr"/>
            <a:r>
              <a:rPr lang="fr-CA" b="1" dirty="0" smtClean="0">
                <a:solidFill>
                  <a:srgbClr val="003366"/>
                </a:solidFill>
              </a:rPr>
              <a:t>MPI dans les tests appliqués aux prix de lancement</a:t>
            </a:r>
          </a:p>
          <a:p>
            <a:pPr algn="ctr"/>
            <a:endParaRPr lang="en-US" sz="2800" b="1" dirty="0">
              <a:solidFill>
                <a:srgbClr val="20558A"/>
              </a:solidFill>
            </a:endParaRPr>
          </a:p>
        </p:txBody>
      </p:sp>
      <p:sp>
        <p:nvSpPr>
          <p:cNvPr id="19468" name="AutoShape 2"/>
          <p:cNvSpPr>
            <a:spLocks noChangeArrowheads="1"/>
          </p:cNvSpPr>
          <p:nvPr>
            <p:custDataLst>
              <p:tags r:id="rId9"/>
            </p:custDataLst>
          </p:nvPr>
        </p:nvSpPr>
        <p:spPr bwMode="auto">
          <a:xfrm>
            <a:off x="1493540" y="1556792"/>
            <a:ext cx="1638300" cy="648072"/>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300" dirty="0" smtClean="0">
                <a:solidFill>
                  <a:srgbClr val="003366"/>
                </a:solidFill>
              </a:rPr>
              <a:t>Découverte</a:t>
            </a:r>
            <a:endParaRPr lang="en-US" sz="1300" dirty="0">
              <a:solidFill>
                <a:srgbClr val="003366"/>
              </a:solidFill>
            </a:endParaRPr>
          </a:p>
        </p:txBody>
      </p:sp>
      <p:sp>
        <p:nvSpPr>
          <p:cNvPr id="19470" name="AutoShape 4"/>
          <p:cNvSpPr>
            <a:spLocks noChangeArrowheads="1"/>
          </p:cNvSpPr>
          <p:nvPr>
            <p:custDataLst>
              <p:tags r:id="rId10"/>
            </p:custDataLst>
          </p:nvPr>
        </p:nvSpPr>
        <p:spPr bwMode="auto">
          <a:xfrm>
            <a:off x="3466170" y="1556792"/>
            <a:ext cx="3338078" cy="648072"/>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en-US" sz="1300" dirty="0" smtClean="0">
                <a:solidFill>
                  <a:srgbClr val="FF0000"/>
                </a:solidFill>
              </a:rPr>
              <a:t>Test MPI</a:t>
            </a:r>
            <a:endParaRPr lang="en-US" sz="1300" dirty="0">
              <a:solidFill>
                <a:srgbClr val="334B99"/>
              </a:solidFill>
            </a:endParaRPr>
          </a:p>
        </p:txBody>
      </p:sp>
      <p:sp>
        <p:nvSpPr>
          <p:cNvPr id="19471" name="Line 26"/>
          <p:cNvSpPr>
            <a:spLocks noChangeShapeType="1"/>
          </p:cNvSpPr>
          <p:nvPr>
            <p:custDataLst>
              <p:tags r:id="rId11"/>
            </p:custDataLst>
          </p:nvPr>
        </p:nvSpPr>
        <p:spPr bwMode="auto">
          <a:xfrm>
            <a:off x="3152428" y="1859124"/>
            <a:ext cx="313742" cy="0"/>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CA" dirty="0"/>
          </a:p>
        </p:txBody>
      </p:sp>
      <p:sp>
        <p:nvSpPr>
          <p:cNvPr id="19474" name="Line 26"/>
          <p:cNvSpPr>
            <a:spLocks noChangeShapeType="1"/>
          </p:cNvSpPr>
          <p:nvPr>
            <p:custDataLst>
              <p:tags r:id="rId12"/>
            </p:custDataLst>
          </p:nvPr>
        </p:nvSpPr>
        <p:spPr bwMode="auto">
          <a:xfrm>
            <a:off x="3152428" y="2780928"/>
            <a:ext cx="313742" cy="0"/>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CA" dirty="0"/>
          </a:p>
        </p:txBody>
      </p:sp>
      <p:sp>
        <p:nvSpPr>
          <p:cNvPr id="19475" name="Rectangle 19"/>
          <p:cNvSpPr>
            <a:spLocks noChangeArrowheads="1"/>
          </p:cNvSpPr>
          <p:nvPr>
            <p:custDataLst>
              <p:tags r:id="rId13"/>
            </p:custDataLst>
          </p:nvPr>
        </p:nvSpPr>
        <p:spPr bwMode="auto">
          <a:xfrm>
            <a:off x="3886200" y="888678"/>
            <a:ext cx="2565400"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spcBef>
                <a:spcPct val="50000"/>
              </a:spcBef>
            </a:pPr>
            <a:r>
              <a:rPr lang="en-US" sz="1300" b="1" u="sng" dirty="0" smtClean="0">
                <a:solidFill>
                  <a:srgbClr val="003366"/>
                </a:solidFill>
              </a:rPr>
              <a:t>Tests appliqués aux prix de lancement</a:t>
            </a:r>
            <a:endParaRPr lang="en-US" sz="1300" b="1" u="sng" dirty="0">
              <a:solidFill>
                <a:srgbClr val="003366"/>
              </a:solidFill>
            </a:endParaRPr>
          </a:p>
        </p:txBody>
      </p:sp>
      <p:sp>
        <p:nvSpPr>
          <p:cNvPr id="19476" name="Slide Number Placeholder 19"/>
          <p:cNvSpPr>
            <a:spLocks noGrp="1"/>
          </p:cNvSpPr>
          <p:nvPr>
            <p:ph type="sldNum" sz="quarter" idx="10"/>
            <p:custDataLst>
              <p:tags r:id="rId14"/>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648737B5-8BF3-4E47-A889-BB0397FC7B1B}" type="slidenum">
              <a:rPr lang="en-US" sz="1400" smtClean="0">
                <a:solidFill>
                  <a:schemeClr val="bg1"/>
                </a:solidFill>
              </a:rPr>
              <a:pPr eaLnBrk="1" hangingPunct="1"/>
              <a:t>13</a:t>
            </a:fld>
            <a:endParaRPr lang="en-US" sz="1400" dirty="0" smtClean="0"/>
          </a:p>
        </p:txBody>
      </p:sp>
      <p:sp>
        <p:nvSpPr>
          <p:cNvPr id="21" name="AutoShape 10"/>
          <p:cNvSpPr>
            <a:spLocks noChangeArrowheads="1"/>
          </p:cNvSpPr>
          <p:nvPr>
            <p:custDataLst>
              <p:tags r:id="rId15"/>
            </p:custDataLst>
          </p:nvPr>
        </p:nvSpPr>
        <p:spPr bwMode="auto">
          <a:xfrm>
            <a:off x="7308304" y="2204864"/>
            <a:ext cx="1728192" cy="3744416"/>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t" anchorCtr="0"/>
          <a:lstStyle/>
          <a:p>
            <a:r>
              <a:rPr lang="fr-CA" sz="1300" dirty="0" smtClean="0">
                <a:solidFill>
                  <a:srgbClr val="003366"/>
                </a:solidFill>
              </a:rPr>
              <a:t>Si aucun produit</a:t>
            </a:r>
          </a:p>
          <a:p>
            <a:r>
              <a:rPr lang="fr-CA" sz="1300" dirty="0">
                <a:solidFill>
                  <a:srgbClr val="003366"/>
                </a:solidFill>
              </a:rPr>
              <a:t>c</a:t>
            </a:r>
            <a:r>
              <a:rPr lang="fr-CA" sz="1300" dirty="0" smtClean="0">
                <a:solidFill>
                  <a:srgbClr val="003366"/>
                </a:solidFill>
              </a:rPr>
              <a:t>omparable ne peut</a:t>
            </a:r>
          </a:p>
          <a:p>
            <a:r>
              <a:rPr lang="fr-CA" sz="1300" dirty="0">
                <a:solidFill>
                  <a:srgbClr val="003366"/>
                </a:solidFill>
              </a:rPr>
              <a:t>ê</a:t>
            </a:r>
            <a:r>
              <a:rPr lang="fr-CA" sz="1300" dirty="0" smtClean="0">
                <a:solidFill>
                  <a:srgbClr val="003366"/>
                </a:solidFill>
              </a:rPr>
              <a:t>tre identifié;</a:t>
            </a:r>
          </a:p>
          <a:p>
            <a:endParaRPr lang="en-US" sz="1300" dirty="0" smtClean="0">
              <a:solidFill>
                <a:srgbClr val="003366"/>
              </a:solidFill>
            </a:endParaRPr>
          </a:p>
          <a:p>
            <a:r>
              <a:rPr lang="fr-CA" sz="1300" dirty="0" smtClean="0">
                <a:solidFill>
                  <a:srgbClr val="003366"/>
                </a:solidFill>
              </a:rPr>
              <a:t>ou si</a:t>
            </a:r>
            <a:r>
              <a:rPr lang="en-US" sz="1300" dirty="0" smtClean="0">
                <a:solidFill>
                  <a:srgbClr val="003366"/>
                </a:solidFill>
              </a:rPr>
              <a:t> le prix du </a:t>
            </a:r>
          </a:p>
          <a:p>
            <a:r>
              <a:rPr lang="fr-CA" sz="1300" dirty="0" smtClean="0">
                <a:solidFill>
                  <a:srgbClr val="003366"/>
                </a:solidFill>
              </a:rPr>
              <a:t>médicament</a:t>
            </a:r>
            <a:r>
              <a:rPr lang="en-US" sz="1300" dirty="0" smtClean="0">
                <a:solidFill>
                  <a:srgbClr val="003366"/>
                </a:solidFill>
              </a:rPr>
              <a:t> de </a:t>
            </a:r>
          </a:p>
          <a:p>
            <a:r>
              <a:rPr lang="en-US" sz="1300" dirty="0" smtClean="0">
                <a:solidFill>
                  <a:srgbClr val="003366"/>
                </a:solidFill>
              </a:rPr>
              <a:t>comparaison est </a:t>
            </a:r>
          </a:p>
          <a:p>
            <a:r>
              <a:rPr lang="fr-CA" sz="1300" dirty="0" smtClean="0">
                <a:solidFill>
                  <a:srgbClr val="003366"/>
                </a:solidFill>
              </a:rPr>
              <a:t>excessif;</a:t>
            </a:r>
          </a:p>
          <a:p>
            <a:endParaRPr lang="fr-CA" sz="1400" dirty="0" smtClean="0">
              <a:solidFill>
                <a:srgbClr val="003366"/>
              </a:solidFill>
            </a:endParaRPr>
          </a:p>
          <a:p>
            <a:r>
              <a:rPr lang="fr-CA" sz="1300" dirty="0">
                <a:solidFill>
                  <a:srgbClr val="003366"/>
                </a:solidFill>
              </a:rPr>
              <a:t>o</a:t>
            </a:r>
            <a:r>
              <a:rPr lang="fr-CA" sz="1300" dirty="0" smtClean="0">
                <a:solidFill>
                  <a:srgbClr val="003366"/>
                </a:solidFill>
              </a:rPr>
              <a:t>u si un régime </a:t>
            </a:r>
          </a:p>
          <a:p>
            <a:r>
              <a:rPr lang="fr-CA" sz="1300" dirty="0" smtClean="0">
                <a:solidFill>
                  <a:srgbClr val="003366"/>
                </a:solidFill>
              </a:rPr>
              <a:t>posologique  </a:t>
            </a:r>
          </a:p>
          <a:p>
            <a:r>
              <a:rPr lang="fr-CA" sz="1300" dirty="0">
                <a:solidFill>
                  <a:srgbClr val="003366"/>
                </a:solidFill>
              </a:rPr>
              <a:t>c</a:t>
            </a:r>
            <a:r>
              <a:rPr lang="fr-CA" sz="1300" dirty="0" smtClean="0">
                <a:solidFill>
                  <a:srgbClr val="003366"/>
                </a:solidFill>
              </a:rPr>
              <a:t>omparable ne peut</a:t>
            </a:r>
          </a:p>
          <a:p>
            <a:r>
              <a:rPr lang="fr-CA" sz="1300" dirty="0" smtClean="0">
                <a:solidFill>
                  <a:srgbClr val="003366"/>
                </a:solidFill>
              </a:rPr>
              <a:t>être établi; </a:t>
            </a:r>
          </a:p>
          <a:p>
            <a:endParaRPr lang="en-US" sz="1400" dirty="0" smtClean="0">
              <a:solidFill>
                <a:srgbClr val="003366"/>
              </a:solidFill>
            </a:endParaRPr>
          </a:p>
          <a:p>
            <a:r>
              <a:rPr lang="fr-CA" sz="1300" dirty="0" smtClean="0">
                <a:solidFill>
                  <a:srgbClr val="003366"/>
                </a:solidFill>
              </a:rPr>
              <a:t>ou si </a:t>
            </a:r>
            <a:r>
              <a:rPr lang="en-US" sz="1300" dirty="0" smtClean="0">
                <a:solidFill>
                  <a:srgbClr val="003366"/>
                </a:solidFill>
              </a:rPr>
              <a:t>aucun prix </a:t>
            </a:r>
          </a:p>
          <a:p>
            <a:r>
              <a:rPr lang="en-US" sz="1300" dirty="0" smtClean="0">
                <a:solidFill>
                  <a:srgbClr val="003366"/>
                </a:solidFill>
              </a:rPr>
              <a:t>public </a:t>
            </a:r>
            <a:r>
              <a:rPr lang="fr-CA" sz="1300" dirty="0" smtClean="0">
                <a:solidFill>
                  <a:srgbClr val="003366"/>
                </a:solidFill>
              </a:rPr>
              <a:t>n’est</a:t>
            </a:r>
            <a:r>
              <a:rPr lang="en-US" sz="1300" dirty="0" smtClean="0">
                <a:solidFill>
                  <a:srgbClr val="003366"/>
                </a:solidFill>
              </a:rPr>
              <a:t> </a:t>
            </a:r>
            <a:r>
              <a:rPr lang="fr-CA" sz="1300" dirty="0" smtClean="0">
                <a:solidFill>
                  <a:srgbClr val="003366"/>
                </a:solidFill>
              </a:rPr>
              <a:t>trouvé :</a:t>
            </a:r>
          </a:p>
          <a:p>
            <a:endParaRPr lang="en-US" sz="1300" dirty="0"/>
          </a:p>
          <a:p>
            <a:pPr algn="ctr"/>
            <a:r>
              <a:rPr lang="en-US" sz="1300" dirty="0" smtClean="0">
                <a:solidFill>
                  <a:srgbClr val="FF0000"/>
                </a:solidFill>
              </a:rPr>
              <a:t>Test MPI</a:t>
            </a:r>
            <a:endParaRPr lang="en-US" sz="1300" dirty="0">
              <a:solidFill>
                <a:srgbClr val="334B99"/>
              </a:solidFill>
            </a:endParaRPr>
          </a:p>
          <a:p>
            <a:endParaRPr lang="en-US" sz="1000" dirty="0"/>
          </a:p>
        </p:txBody>
      </p:sp>
      <p:sp>
        <p:nvSpPr>
          <p:cNvPr id="23" name="AutoShape 12"/>
          <p:cNvSpPr>
            <a:spLocks noChangeArrowheads="1"/>
          </p:cNvSpPr>
          <p:nvPr>
            <p:custDataLst>
              <p:tags r:id="rId16"/>
            </p:custDataLst>
          </p:nvPr>
        </p:nvSpPr>
        <p:spPr bwMode="auto">
          <a:xfrm>
            <a:off x="1503040" y="3429000"/>
            <a:ext cx="1628800" cy="762000"/>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fr-CA" sz="1200" dirty="0" smtClean="0">
                <a:solidFill>
                  <a:srgbClr val="003366"/>
                </a:solidFill>
              </a:rPr>
              <a:t>Amélioration modeste</a:t>
            </a:r>
            <a:endParaRPr lang="fr-CA" sz="1200" dirty="0">
              <a:solidFill>
                <a:srgbClr val="003366"/>
              </a:solidFill>
            </a:endParaRPr>
          </a:p>
        </p:txBody>
      </p:sp>
      <p:sp>
        <p:nvSpPr>
          <p:cNvPr id="24" name="AutoShape 11"/>
          <p:cNvSpPr>
            <a:spLocks noChangeArrowheads="1"/>
          </p:cNvSpPr>
          <p:nvPr>
            <p:custDataLst>
              <p:tags r:id="rId17"/>
            </p:custDataLst>
          </p:nvPr>
        </p:nvSpPr>
        <p:spPr bwMode="auto">
          <a:xfrm>
            <a:off x="3466170" y="3429000"/>
            <a:ext cx="3338078" cy="1080120"/>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r>
              <a:rPr lang="en-US" sz="1200" dirty="0" smtClean="0">
                <a:solidFill>
                  <a:srgbClr val="003366"/>
                </a:solidFill>
              </a:rPr>
              <a:t>Le plus </a:t>
            </a:r>
            <a:r>
              <a:rPr lang="fr-CA" sz="1200" dirty="0" smtClean="0">
                <a:solidFill>
                  <a:srgbClr val="003366"/>
                </a:solidFill>
              </a:rPr>
              <a:t>élevé</a:t>
            </a:r>
            <a:r>
              <a:rPr lang="en-US" sz="1200" dirty="0" smtClean="0">
                <a:solidFill>
                  <a:srgbClr val="003366"/>
                </a:solidFill>
              </a:rPr>
              <a:t> des prix entre :</a:t>
            </a:r>
            <a:endParaRPr lang="en-US" sz="1200" dirty="0">
              <a:solidFill>
                <a:srgbClr val="003366"/>
              </a:solidFill>
            </a:endParaRPr>
          </a:p>
          <a:p>
            <a:pPr>
              <a:buFont typeface="Arial" pitchFamily="34" charset="0"/>
              <a:buChar char="–"/>
            </a:pPr>
            <a:r>
              <a:rPr lang="en-US" sz="1200" dirty="0" smtClean="0">
                <a:solidFill>
                  <a:srgbClr val="003366"/>
                </a:solidFill>
              </a:rPr>
              <a:t> la </a:t>
            </a:r>
            <a:r>
              <a:rPr lang="fr-CA" sz="1200" dirty="0" smtClean="0">
                <a:solidFill>
                  <a:srgbClr val="003366"/>
                </a:solidFill>
              </a:rPr>
              <a:t>médiane (le plus élevé des prix obtenus</a:t>
            </a:r>
          </a:p>
          <a:p>
            <a:r>
              <a:rPr lang="fr-CA" sz="1200" dirty="0" smtClean="0">
                <a:solidFill>
                  <a:srgbClr val="003366"/>
                </a:solidFill>
              </a:rPr>
              <a:t>avec le Test de la CCT et le test</a:t>
            </a:r>
            <a:r>
              <a:rPr lang="fr-CA" sz="1200" dirty="0" smtClean="0"/>
              <a:t> </a:t>
            </a:r>
            <a:r>
              <a:rPr lang="fr-CA" sz="1200" dirty="0" smtClean="0">
                <a:solidFill>
                  <a:srgbClr val="FF0000"/>
                </a:solidFill>
              </a:rPr>
              <a:t>MPI</a:t>
            </a:r>
            <a:r>
              <a:rPr lang="fr-CA" sz="1200" dirty="0" smtClean="0">
                <a:solidFill>
                  <a:srgbClr val="003366"/>
                </a:solidFill>
              </a:rPr>
              <a:t>)</a:t>
            </a:r>
          </a:p>
          <a:p>
            <a:pPr>
              <a:buFont typeface="Arial" pitchFamily="34" charset="0"/>
              <a:buChar char="–"/>
            </a:pPr>
            <a:r>
              <a:rPr lang="en-US" sz="1200" dirty="0" smtClean="0"/>
              <a:t> </a:t>
            </a:r>
            <a:r>
              <a:rPr lang="en-US" sz="1200" dirty="0" smtClean="0">
                <a:solidFill>
                  <a:srgbClr val="003366"/>
                </a:solidFill>
              </a:rPr>
              <a:t>le prix le plus é</a:t>
            </a:r>
            <a:r>
              <a:rPr lang="fr-CA" sz="1200" dirty="0" smtClean="0">
                <a:solidFill>
                  <a:srgbClr val="003366"/>
                </a:solidFill>
              </a:rPr>
              <a:t>levé obtenu avec le Test de la </a:t>
            </a:r>
          </a:p>
          <a:p>
            <a:r>
              <a:rPr lang="fr-CA" sz="1200" dirty="0" smtClean="0">
                <a:solidFill>
                  <a:srgbClr val="003366"/>
                </a:solidFill>
              </a:rPr>
              <a:t>CCT</a:t>
            </a:r>
            <a:endParaRPr lang="fr-CA" sz="1200" dirty="0">
              <a:solidFill>
                <a:srgbClr val="003366"/>
              </a:solidFill>
            </a:endParaRPr>
          </a:p>
        </p:txBody>
      </p:sp>
      <p:sp>
        <p:nvSpPr>
          <p:cNvPr id="36" name="Line 26"/>
          <p:cNvSpPr>
            <a:spLocks noChangeShapeType="1"/>
          </p:cNvSpPr>
          <p:nvPr>
            <p:custDataLst>
              <p:tags r:id="rId18"/>
            </p:custDataLst>
          </p:nvPr>
        </p:nvSpPr>
        <p:spPr bwMode="auto">
          <a:xfrm flipV="1">
            <a:off x="3152428" y="3810000"/>
            <a:ext cx="313742" cy="0"/>
          </a:xfrm>
          <a:prstGeom prst="line">
            <a:avLst/>
          </a:prstGeom>
          <a:noFill/>
          <a:ln w="1270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en-CA" dirty="0"/>
          </a:p>
        </p:txBody>
      </p:sp>
      <p:sp>
        <p:nvSpPr>
          <p:cNvPr id="37" name="AutoShape 5"/>
          <p:cNvSpPr>
            <a:spLocks noChangeArrowheads="1"/>
          </p:cNvSpPr>
          <p:nvPr>
            <p:custDataLst>
              <p:tags r:id="rId19"/>
            </p:custDataLst>
          </p:nvPr>
        </p:nvSpPr>
        <p:spPr bwMode="auto">
          <a:xfrm>
            <a:off x="1503040" y="4724400"/>
            <a:ext cx="1628800" cy="762000"/>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fr-CA" sz="1400" dirty="0" smtClean="0">
                <a:solidFill>
                  <a:srgbClr val="003366"/>
                </a:solidFill>
              </a:rPr>
              <a:t>Amélioration </a:t>
            </a:r>
          </a:p>
          <a:p>
            <a:pPr algn="ctr"/>
            <a:r>
              <a:rPr lang="fr-CA" sz="1400" dirty="0" smtClean="0">
                <a:solidFill>
                  <a:srgbClr val="003366"/>
                </a:solidFill>
              </a:rPr>
              <a:t>minime ou nulle</a:t>
            </a:r>
          </a:p>
        </p:txBody>
      </p:sp>
      <p:sp>
        <p:nvSpPr>
          <p:cNvPr id="40" name="AutoShape 11"/>
          <p:cNvSpPr>
            <a:spLocks noChangeArrowheads="1"/>
          </p:cNvSpPr>
          <p:nvPr>
            <p:custDataLst>
              <p:tags r:id="rId20"/>
            </p:custDataLst>
          </p:nvPr>
        </p:nvSpPr>
        <p:spPr bwMode="auto">
          <a:xfrm>
            <a:off x="3466170" y="4572000"/>
            <a:ext cx="3338078" cy="495300"/>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pPr algn="ctr"/>
            <a:r>
              <a:rPr lang="fr-CA" sz="1400" dirty="0" smtClean="0">
                <a:solidFill>
                  <a:srgbClr val="003366"/>
                </a:solidFill>
              </a:rPr>
              <a:t>Le prix le plus élevé obtenu avec le</a:t>
            </a:r>
          </a:p>
          <a:p>
            <a:pPr algn="ctr"/>
            <a:r>
              <a:rPr lang="fr-CA" sz="1400" dirty="0" smtClean="0">
                <a:solidFill>
                  <a:srgbClr val="003366"/>
                </a:solidFill>
              </a:rPr>
              <a:t>Test de la CCT</a:t>
            </a:r>
            <a:endParaRPr lang="fr-CA" sz="1400" dirty="0">
              <a:solidFill>
                <a:srgbClr val="003366"/>
              </a:solidFill>
            </a:endParaRPr>
          </a:p>
        </p:txBody>
      </p:sp>
      <p:sp>
        <p:nvSpPr>
          <p:cNvPr id="41" name="AutoShape 11"/>
          <p:cNvSpPr>
            <a:spLocks noChangeArrowheads="1"/>
          </p:cNvSpPr>
          <p:nvPr>
            <p:custDataLst>
              <p:tags r:id="rId21"/>
            </p:custDataLst>
          </p:nvPr>
        </p:nvSpPr>
        <p:spPr bwMode="auto">
          <a:xfrm>
            <a:off x="3466170" y="5157192"/>
            <a:ext cx="3338078" cy="876300"/>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r>
              <a:rPr lang="en-US" sz="1400" dirty="0" smtClean="0">
                <a:solidFill>
                  <a:srgbClr val="003366"/>
                </a:solidFill>
              </a:rPr>
              <a:t>Le </a:t>
            </a:r>
            <a:r>
              <a:rPr lang="fr-CA" sz="1400" dirty="0" smtClean="0">
                <a:solidFill>
                  <a:srgbClr val="003366"/>
                </a:solidFill>
              </a:rPr>
              <a:t>moindre des prix obtenus avec </a:t>
            </a:r>
            <a:r>
              <a:rPr lang="en-US" sz="1400" dirty="0" smtClean="0">
                <a:solidFill>
                  <a:srgbClr val="003366"/>
                </a:solidFill>
              </a:rPr>
              <a:t>:</a:t>
            </a:r>
            <a:endParaRPr lang="en-US" sz="1400" dirty="0">
              <a:solidFill>
                <a:srgbClr val="003366"/>
              </a:solidFill>
            </a:endParaRPr>
          </a:p>
          <a:p>
            <a:r>
              <a:rPr lang="en-US" sz="1400" dirty="0">
                <a:solidFill>
                  <a:srgbClr val="003366"/>
                </a:solidFill>
              </a:rPr>
              <a:t> </a:t>
            </a:r>
            <a:r>
              <a:rPr lang="en-US" sz="1400" dirty="0" smtClean="0">
                <a:solidFill>
                  <a:srgbClr val="003366"/>
                </a:solidFill>
              </a:rPr>
              <a:t>– </a:t>
            </a:r>
            <a:r>
              <a:rPr lang="en-US" sz="1400" dirty="0">
                <a:solidFill>
                  <a:srgbClr val="003366"/>
                </a:solidFill>
              </a:rPr>
              <a:t>l</a:t>
            </a:r>
            <a:r>
              <a:rPr lang="en-US" sz="1400" dirty="0" smtClean="0">
                <a:solidFill>
                  <a:srgbClr val="003366"/>
                </a:solidFill>
              </a:rPr>
              <a:t>e Test de la CCT</a:t>
            </a:r>
            <a:endParaRPr lang="en-US" sz="1400" dirty="0">
              <a:solidFill>
                <a:srgbClr val="003366"/>
              </a:solidFill>
            </a:endParaRPr>
          </a:p>
          <a:p>
            <a:r>
              <a:rPr lang="en-US" sz="1400" dirty="0">
                <a:solidFill>
                  <a:srgbClr val="003366"/>
                </a:solidFill>
              </a:rPr>
              <a:t> </a:t>
            </a:r>
            <a:r>
              <a:rPr lang="en-US" sz="1400" dirty="0" smtClean="0">
                <a:solidFill>
                  <a:srgbClr val="003366"/>
                </a:solidFill>
              </a:rPr>
              <a:t>– le test </a:t>
            </a:r>
            <a:r>
              <a:rPr lang="en-US" sz="1400" dirty="0" smtClean="0">
                <a:solidFill>
                  <a:srgbClr val="FF0000"/>
                </a:solidFill>
              </a:rPr>
              <a:t>MPI</a:t>
            </a:r>
            <a:endParaRPr lang="en-US" sz="1400" dirty="0">
              <a:solidFill>
                <a:srgbClr val="334B99"/>
              </a:solidFill>
            </a:endParaRPr>
          </a:p>
        </p:txBody>
      </p:sp>
      <p:cxnSp>
        <p:nvCxnSpPr>
          <p:cNvPr id="42" name="Straight Connector 44"/>
          <p:cNvCxnSpPr>
            <a:cxnSpLocks noChangeShapeType="1"/>
            <a:stCxn id="37" idx="3"/>
            <a:endCxn id="40" idx="1"/>
          </p:cNvCxnSpPr>
          <p:nvPr>
            <p:custDataLst>
              <p:tags r:id="rId22"/>
            </p:custDataLst>
          </p:nvPr>
        </p:nvCxnSpPr>
        <p:spPr bwMode="auto">
          <a:xfrm flipV="1">
            <a:off x="3131840" y="4819650"/>
            <a:ext cx="334330" cy="285750"/>
          </a:xfrm>
          <a:prstGeom prst="line">
            <a:avLst/>
          </a:prstGeom>
          <a:noFill/>
          <a:ln w="12700" cap="sq"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cxnSp>
        <p:nvCxnSpPr>
          <p:cNvPr id="43" name="Straight Connector 46"/>
          <p:cNvCxnSpPr>
            <a:cxnSpLocks noChangeShapeType="1"/>
            <a:stCxn id="37" idx="3"/>
            <a:endCxn id="41" idx="1"/>
          </p:cNvCxnSpPr>
          <p:nvPr>
            <p:custDataLst>
              <p:tags r:id="rId23"/>
            </p:custDataLst>
          </p:nvPr>
        </p:nvCxnSpPr>
        <p:spPr bwMode="auto">
          <a:xfrm>
            <a:off x="3131840" y="5105400"/>
            <a:ext cx="334330" cy="489942"/>
          </a:xfrm>
          <a:prstGeom prst="line">
            <a:avLst/>
          </a:prstGeom>
          <a:noFill/>
          <a:ln w="12700" cap="sq"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cxnSp>
        <p:nvCxnSpPr>
          <p:cNvPr id="45" name="Straight Connector 52"/>
          <p:cNvCxnSpPr>
            <a:cxnSpLocks noChangeShapeType="1"/>
            <a:stCxn id="40" idx="3"/>
            <a:endCxn id="21" idx="1"/>
          </p:cNvCxnSpPr>
          <p:nvPr>
            <p:custDataLst>
              <p:tags r:id="rId24"/>
            </p:custDataLst>
          </p:nvPr>
        </p:nvCxnSpPr>
        <p:spPr bwMode="auto">
          <a:xfrm flipV="1">
            <a:off x="6804248" y="4077072"/>
            <a:ext cx="504056" cy="742578"/>
          </a:xfrm>
          <a:prstGeom prst="line">
            <a:avLst/>
          </a:prstGeom>
          <a:noFill/>
          <a:ln w="12700" cap="sq"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cxnSp>
        <p:nvCxnSpPr>
          <p:cNvPr id="46" name="Straight Connector 54"/>
          <p:cNvCxnSpPr>
            <a:cxnSpLocks noChangeShapeType="1"/>
            <a:stCxn id="41" idx="3"/>
            <a:endCxn id="21" idx="1"/>
          </p:cNvCxnSpPr>
          <p:nvPr>
            <p:custDataLst>
              <p:tags r:id="rId25"/>
            </p:custDataLst>
          </p:nvPr>
        </p:nvCxnSpPr>
        <p:spPr bwMode="auto">
          <a:xfrm flipV="1">
            <a:off x="6804248" y="4077072"/>
            <a:ext cx="504056" cy="1518270"/>
          </a:xfrm>
          <a:prstGeom prst="line">
            <a:avLst/>
          </a:prstGeom>
          <a:noFill/>
          <a:ln w="12700" cap="sq"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cxnSp>
        <p:nvCxnSpPr>
          <p:cNvPr id="59" name="Straight Connector 52"/>
          <p:cNvCxnSpPr>
            <a:cxnSpLocks noChangeShapeType="1"/>
            <a:stCxn id="24" idx="3"/>
            <a:endCxn id="21" idx="1"/>
          </p:cNvCxnSpPr>
          <p:nvPr>
            <p:custDataLst>
              <p:tags r:id="rId26"/>
            </p:custDataLst>
          </p:nvPr>
        </p:nvCxnSpPr>
        <p:spPr bwMode="auto">
          <a:xfrm>
            <a:off x="6804248" y="3969060"/>
            <a:ext cx="504056" cy="108012"/>
          </a:xfrm>
          <a:prstGeom prst="line">
            <a:avLst/>
          </a:prstGeom>
          <a:noFill/>
          <a:ln w="12700" cap="sq"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39385336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2"/>
            </p:custDataLst>
          </p:nvPr>
        </p:nvSpPr>
        <p:spPr/>
        <p:txBody>
          <a:bodyPr/>
          <a:lstStyle/>
          <a:p>
            <a:pPr>
              <a:defRPr/>
            </a:pPr>
            <a:fld id="{80FB8CDC-37CD-45BA-9FD3-818302BE5254}" type="slidenum">
              <a:rPr lang="en-US" smtClean="0"/>
              <a:pPr>
                <a:defRPr/>
              </a:pPr>
              <a:t>14</a:t>
            </a:fld>
            <a:endParaRPr lang="en-US" dirty="0">
              <a:solidFill>
                <a:schemeClr val="tx1"/>
              </a:solidFill>
            </a:endParaRPr>
          </a:p>
        </p:txBody>
      </p:sp>
      <p:pic>
        <p:nvPicPr>
          <p:cNvPr id="8195" name="Picture 3"/>
          <p:cNvPicPr>
            <a:picLocks noChangeAspect="1" noChangeArrowheads="1"/>
          </p:cNvPicPr>
          <p:nvPr>
            <p:custDataLst>
              <p:tags r:id="rId3"/>
            </p:custDataLst>
          </p:nvPr>
        </p:nvPicPr>
        <p:blipFill>
          <a:blip r:embed="rId8" cstate="print">
            <a:extLst>
              <a:ext uri="{28A0092B-C50C-407E-A947-70E740481C1C}">
                <a14:useLocalDpi xmlns:a14="http://schemas.microsoft.com/office/drawing/2010/main" val="0"/>
              </a:ext>
            </a:extLst>
          </a:blip>
          <a:srcRect/>
          <a:stretch>
            <a:fillRect/>
          </a:stretch>
        </p:blipFill>
        <p:spPr bwMode="auto">
          <a:xfrm>
            <a:off x="1041399" y="1160239"/>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custDataLst>
              <p:tags r:id="rId4"/>
            </p:custDataLst>
          </p:nvPr>
        </p:nvSpPr>
        <p:spPr>
          <a:xfrm>
            <a:off x="1077912" y="620688"/>
            <a:ext cx="8102600" cy="523220"/>
          </a:xfrm>
          <a:prstGeom prst="rect">
            <a:avLst/>
          </a:prstGeom>
          <a:noFill/>
        </p:spPr>
        <p:txBody>
          <a:bodyPr wrap="square" rtlCol="0">
            <a:spAutoFit/>
          </a:bodyPr>
          <a:lstStyle/>
          <a:p>
            <a:pPr algn="ctr"/>
            <a:r>
              <a:rPr lang="fr-CA" sz="2800" b="1" dirty="0" smtClean="0">
                <a:solidFill>
                  <a:srgbClr val="003366"/>
                </a:solidFill>
                <a:latin typeface="+mj-lt"/>
              </a:rPr>
              <a:t>PMMP intérimaire</a:t>
            </a:r>
            <a:r>
              <a:rPr lang="fr-CA" sz="2800" b="1" dirty="0">
                <a:solidFill>
                  <a:srgbClr val="003366"/>
                </a:solidFill>
                <a:latin typeface="+mj-lt"/>
              </a:rPr>
              <a:t> </a:t>
            </a:r>
            <a:r>
              <a:rPr lang="fr-CA" sz="2800" b="1" dirty="0" smtClean="0">
                <a:solidFill>
                  <a:srgbClr val="003366"/>
                </a:solidFill>
                <a:latin typeface="+mj-lt"/>
              </a:rPr>
              <a:t>– Exemple 1 (MPI)</a:t>
            </a:r>
            <a:endParaRPr lang="fr-CA" sz="2800" b="1" dirty="0">
              <a:solidFill>
                <a:srgbClr val="003366"/>
              </a:solidFill>
              <a:latin typeface="+mj-lt"/>
            </a:endParaRPr>
          </a:p>
        </p:txBody>
      </p:sp>
      <p:sp>
        <p:nvSpPr>
          <p:cNvPr id="3" name="TextBox 2"/>
          <p:cNvSpPr txBox="1"/>
          <p:nvPr>
            <p:custDataLst>
              <p:tags r:id="rId5"/>
            </p:custDataLst>
          </p:nvPr>
        </p:nvSpPr>
        <p:spPr>
          <a:xfrm>
            <a:off x="1041400" y="1707773"/>
            <a:ext cx="8102600" cy="3508653"/>
          </a:xfrm>
          <a:prstGeom prst="rect">
            <a:avLst/>
          </a:prstGeom>
          <a:noFill/>
        </p:spPr>
        <p:txBody>
          <a:bodyPr wrap="square" rtlCol="0">
            <a:spAutoFit/>
          </a:bodyPr>
          <a:lstStyle/>
          <a:p>
            <a:pPr marL="285750" lvl="0" indent="-285750">
              <a:buFont typeface="Wingdings" pitchFamily="2" charset="2"/>
              <a:buChar char="Ø"/>
            </a:pPr>
            <a:r>
              <a:rPr lang="fr-CA" sz="1800" dirty="0" smtClean="0">
                <a:solidFill>
                  <a:srgbClr val="003366"/>
                </a:solidFill>
                <a:latin typeface="Arial"/>
              </a:rPr>
              <a:t>Produit médicamenteux A lancé sur le marché en mars 2010</a:t>
            </a:r>
          </a:p>
          <a:p>
            <a:pPr lvl="0"/>
            <a:endParaRPr lang="fr-CA" sz="1200" b="1" dirty="0" smtClean="0">
              <a:solidFill>
                <a:srgbClr val="003366"/>
              </a:solidFill>
              <a:latin typeface="Courier New"/>
            </a:endParaRPr>
          </a:p>
          <a:p>
            <a:pPr marL="285750" indent="-285750">
              <a:buFont typeface="Wingdings" pitchFamily="2" charset="2"/>
              <a:buChar char="Ø"/>
            </a:pPr>
            <a:r>
              <a:rPr lang="fr-CA" sz="1800" dirty="0" smtClean="0">
                <a:solidFill>
                  <a:srgbClr val="003366"/>
                </a:solidFill>
              </a:rPr>
              <a:t>Principal test appliqué pour déterminer le PMMP </a:t>
            </a:r>
            <a:r>
              <a:rPr lang="fr-FR" sz="1800" dirty="0">
                <a:solidFill>
                  <a:srgbClr val="003366"/>
                </a:solidFill>
              </a:rPr>
              <a:t>auquel le nouveau produit médicamenteux breveté peut être vendu au cours de sa période de </a:t>
            </a:r>
            <a:r>
              <a:rPr lang="fr-FR" sz="1800" dirty="0" smtClean="0">
                <a:solidFill>
                  <a:srgbClr val="003366"/>
                </a:solidFill>
              </a:rPr>
              <a:t>lancement </a:t>
            </a:r>
            <a:r>
              <a:rPr lang="fr-CA" sz="1800" dirty="0" smtClean="0">
                <a:solidFill>
                  <a:srgbClr val="003366"/>
                </a:solidFill>
              </a:rPr>
              <a:t>: Test de la médiane des prix internationaux (test MPI)</a:t>
            </a:r>
            <a:endParaRPr lang="en-US" sz="1800" dirty="0" smtClean="0">
              <a:solidFill>
                <a:srgbClr val="003366"/>
              </a:solidFill>
            </a:endParaRPr>
          </a:p>
          <a:p>
            <a:pPr marL="285750" indent="-285750"/>
            <a:endParaRPr lang="en-US" sz="1200" dirty="0" smtClean="0">
              <a:solidFill>
                <a:srgbClr val="003366"/>
              </a:solidFill>
            </a:endParaRPr>
          </a:p>
          <a:p>
            <a:pPr marL="285750" indent="-285750">
              <a:buFont typeface="Wingdings" pitchFamily="2" charset="2"/>
              <a:buChar char="Ø"/>
            </a:pPr>
            <a:r>
              <a:rPr lang="fr-CA" sz="1800" b="1" dirty="0" smtClean="0">
                <a:solidFill>
                  <a:srgbClr val="003366"/>
                </a:solidFill>
              </a:rPr>
              <a:t>En 2010</a:t>
            </a:r>
            <a:r>
              <a:rPr lang="fr-CA" sz="1800" dirty="0" smtClean="0">
                <a:solidFill>
                  <a:srgbClr val="003366"/>
                </a:solidFill>
              </a:rPr>
              <a:t>, le produit médicamenteux A est vendu en Italie (10 $) et aux États-Unis (20 $).</a:t>
            </a:r>
            <a:endParaRPr lang="en-US" sz="1800" dirty="0" smtClean="0">
              <a:solidFill>
                <a:srgbClr val="003366"/>
              </a:solidFill>
            </a:endParaRPr>
          </a:p>
          <a:p>
            <a:r>
              <a:rPr lang="en-US" sz="1800" dirty="0">
                <a:solidFill>
                  <a:srgbClr val="20558A"/>
                </a:solidFill>
              </a:rPr>
              <a:t> </a:t>
            </a:r>
            <a:r>
              <a:rPr lang="en-US" sz="1800" dirty="0" smtClean="0">
                <a:solidFill>
                  <a:srgbClr val="20558A"/>
                </a:solidFill>
              </a:rPr>
              <a:t>  </a:t>
            </a:r>
          </a:p>
          <a:p>
            <a:r>
              <a:rPr lang="en-US" sz="1800" dirty="0">
                <a:solidFill>
                  <a:srgbClr val="20558A"/>
                </a:solidFill>
              </a:rPr>
              <a:t>	</a:t>
            </a:r>
            <a:r>
              <a:rPr lang="en-US" sz="1800" dirty="0" smtClean="0">
                <a:solidFill>
                  <a:srgbClr val="003366"/>
                </a:solidFill>
              </a:rPr>
              <a:t>MPI </a:t>
            </a:r>
            <a:r>
              <a:rPr lang="fr-CA" sz="1800" dirty="0" smtClean="0">
                <a:solidFill>
                  <a:srgbClr val="003366"/>
                </a:solidFill>
              </a:rPr>
              <a:t>intérimaire = </a:t>
            </a:r>
            <a:r>
              <a:rPr lang="fr-CA" sz="1800" b="1" u="sng" dirty="0" smtClean="0">
                <a:solidFill>
                  <a:srgbClr val="FF0000"/>
                </a:solidFill>
              </a:rPr>
              <a:t>PMMP intérimaire (2010) = 15 $</a:t>
            </a:r>
          </a:p>
          <a:p>
            <a:pPr marL="285750" indent="-285750">
              <a:buFont typeface="Arial" pitchFamily="34" charset="0"/>
              <a:buChar char="•"/>
            </a:pPr>
            <a:endParaRPr lang="en-US" sz="1800" b="1" u="sng" dirty="0" smtClean="0">
              <a:solidFill>
                <a:srgbClr val="0066CC"/>
              </a:solidFill>
            </a:endParaRPr>
          </a:p>
          <a:p>
            <a:endParaRPr lang="en-US" sz="1800" dirty="0">
              <a:solidFill>
                <a:srgbClr val="0066CC"/>
              </a:solidFill>
            </a:endParaRPr>
          </a:p>
          <a:p>
            <a:endParaRPr lang="en-CA" sz="1800" dirty="0"/>
          </a:p>
        </p:txBody>
      </p:sp>
    </p:spTree>
    <p:custDataLst>
      <p:tags r:id="rId1"/>
    </p:custDataLst>
    <p:extLst>
      <p:ext uri="{BB962C8B-B14F-4D97-AF65-F5344CB8AC3E}">
        <p14:creationId xmlns:p14="http://schemas.microsoft.com/office/powerpoint/2010/main" val="40364947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2"/>
            </p:custDataLst>
          </p:nvPr>
        </p:nvSpPr>
        <p:spPr/>
        <p:txBody>
          <a:bodyPr/>
          <a:lstStyle/>
          <a:p>
            <a:pPr>
              <a:defRPr/>
            </a:pPr>
            <a:fld id="{80FB8CDC-37CD-45BA-9FD3-818302BE5254}" type="slidenum">
              <a:rPr lang="en-US" smtClean="0"/>
              <a:pPr>
                <a:defRPr/>
              </a:pPr>
              <a:t>15</a:t>
            </a:fld>
            <a:endParaRPr lang="en-US" dirty="0">
              <a:solidFill>
                <a:schemeClr val="tx1"/>
              </a:solidFill>
            </a:endParaRPr>
          </a:p>
        </p:txBody>
      </p:sp>
      <p:pic>
        <p:nvPicPr>
          <p:cNvPr id="8195" name="Picture 3"/>
          <p:cNvPicPr>
            <a:picLocks noChangeAspect="1" noChangeArrowheads="1"/>
          </p:cNvPicPr>
          <p:nvPr>
            <p:custDataLst>
              <p:tags r:id="rId3"/>
            </p:custDataLst>
          </p:nvPr>
        </p:nvPicPr>
        <p:blipFill>
          <a:blip r:embed="rId9" cstate="print">
            <a:extLst>
              <a:ext uri="{28A0092B-C50C-407E-A947-70E740481C1C}">
                <a14:useLocalDpi xmlns:a14="http://schemas.microsoft.com/office/drawing/2010/main" val="0"/>
              </a:ext>
            </a:extLst>
          </a:blip>
          <a:srcRect/>
          <a:stretch>
            <a:fillRect/>
          </a:stretch>
        </p:blipFill>
        <p:spPr bwMode="auto">
          <a:xfrm>
            <a:off x="1041399" y="1160239"/>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custDataLst>
              <p:tags r:id="rId4"/>
            </p:custDataLst>
          </p:nvPr>
        </p:nvSpPr>
        <p:spPr>
          <a:xfrm>
            <a:off x="1077912" y="620688"/>
            <a:ext cx="8102600" cy="523220"/>
          </a:xfrm>
          <a:prstGeom prst="rect">
            <a:avLst/>
          </a:prstGeom>
          <a:noFill/>
        </p:spPr>
        <p:txBody>
          <a:bodyPr wrap="square" rtlCol="0">
            <a:spAutoFit/>
          </a:bodyPr>
          <a:lstStyle/>
          <a:p>
            <a:pPr algn="ctr"/>
            <a:r>
              <a:rPr lang="fr-CA" sz="2800" b="1" dirty="0" smtClean="0">
                <a:solidFill>
                  <a:srgbClr val="003366"/>
                </a:solidFill>
                <a:latin typeface="+mj-lt"/>
              </a:rPr>
              <a:t>PMMP intérimaire</a:t>
            </a:r>
            <a:r>
              <a:rPr lang="fr-CA" sz="2800" b="1" dirty="0">
                <a:solidFill>
                  <a:srgbClr val="003366"/>
                </a:solidFill>
                <a:latin typeface="+mj-lt"/>
              </a:rPr>
              <a:t> </a:t>
            </a:r>
            <a:r>
              <a:rPr lang="fr-CA" sz="2800" b="1" dirty="0" smtClean="0">
                <a:solidFill>
                  <a:srgbClr val="003366"/>
                </a:solidFill>
                <a:latin typeface="+mj-lt"/>
              </a:rPr>
              <a:t>– Exemple 1 (MPI)</a:t>
            </a:r>
            <a:endParaRPr lang="fr-CA" sz="2800" b="1" dirty="0">
              <a:solidFill>
                <a:srgbClr val="003366"/>
              </a:solidFill>
              <a:latin typeface="+mj-lt"/>
            </a:endParaRPr>
          </a:p>
        </p:txBody>
      </p:sp>
      <p:sp>
        <p:nvSpPr>
          <p:cNvPr id="3" name="TextBox 2"/>
          <p:cNvSpPr txBox="1"/>
          <p:nvPr>
            <p:custDataLst>
              <p:tags r:id="rId5"/>
            </p:custDataLst>
          </p:nvPr>
        </p:nvSpPr>
        <p:spPr>
          <a:xfrm>
            <a:off x="1041400" y="1268760"/>
            <a:ext cx="8102600" cy="4985980"/>
          </a:xfrm>
          <a:prstGeom prst="rect">
            <a:avLst/>
          </a:prstGeom>
          <a:noFill/>
        </p:spPr>
        <p:txBody>
          <a:bodyPr wrap="square" rtlCol="0">
            <a:spAutoFit/>
          </a:bodyPr>
          <a:lstStyle/>
          <a:p>
            <a:pPr marL="285750" indent="-285750">
              <a:buFont typeface="Wingdings" pitchFamily="2" charset="2"/>
              <a:buChar char="Ø"/>
            </a:pPr>
            <a:endParaRPr lang="en-US" sz="1800" b="1" u="sng" dirty="0" smtClean="0">
              <a:solidFill>
                <a:srgbClr val="0066CC"/>
              </a:solidFill>
            </a:endParaRPr>
          </a:p>
          <a:p>
            <a:r>
              <a:rPr lang="fr-CA" sz="1800" b="1" u="sng" dirty="0" smtClean="0">
                <a:solidFill>
                  <a:srgbClr val="003366"/>
                </a:solidFill>
              </a:rPr>
              <a:t>Scénario 1 : Trois ans (2013)</a:t>
            </a:r>
          </a:p>
          <a:p>
            <a:r>
              <a:rPr lang="fr-CA" sz="1800" dirty="0" smtClean="0">
                <a:solidFill>
                  <a:srgbClr val="003366"/>
                </a:solidFill>
              </a:rPr>
              <a:t>  </a:t>
            </a:r>
          </a:p>
          <a:p>
            <a:pPr marL="285750" indent="-285750">
              <a:buFont typeface="Wingdings" pitchFamily="2" charset="2"/>
              <a:buChar char="Ø"/>
            </a:pPr>
            <a:r>
              <a:rPr lang="fr-CA" sz="1800" dirty="0" smtClean="0">
                <a:solidFill>
                  <a:srgbClr val="003366"/>
                </a:solidFill>
              </a:rPr>
              <a:t>En 2011, 2012 et 2013, le médicament A ne se vend toujours que dans 2 pays.    </a:t>
            </a:r>
            <a:r>
              <a:rPr lang="fr-CA" sz="1800" dirty="0" smtClean="0">
                <a:solidFill>
                  <a:srgbClr val="20558A"/>
                </a:solidFill>
              </a:rPr>
              <a:t>					</a:t>
            </a:r>
            <a:r>
              <a:rPr lang="fr-CA" sz="1800" dirty="0" smtClean="0">
                <a:solidFill>
                  <a:srgbClr val="003366"/>
                </a:solidFill>
              </a:rPr>
              <a:t>	</a:t>
            </a:r>
            <a:r>
              <a:rPr lang="fr-CA" sz="1800" b="1" dirty="0" smtClean="0">
                <a:solidFill>
                  <a:srgbClr val="003366"/>
                </a:solidFill>
              </a:rPr>
              <a:t>MPI = 15 $</a:t>
            </a:r>
          </a:p>
          <a:p>
            <a:r>
              <a:rPr lang="fr-CA" sz="1800" dirty="0" smtClean="0">
                <a:solidFill>
                  <a:srgbClr val="20558A"/>
                </a:solidFill>
              </a:rPr>
              <a:t>     </a:t>
            </a:r>
          </a:p>
          <a:p>
            <a:pPr marL="285750" indent="-285750">
              <a:buFont typeface="Wingdings" pitchFamily="2" charset="2"/>
              <a:buChar char="Ø"/>
            </a:pPr>
            <a:r>
              <a:rPr lang="fr-CA" sz="1800" dirty="0" smtClean="0">
                <a:solidFill>
                  <a:srgbClr val="FF0000"/>
                </a:solidFill>
                <a:latin typeface="Arial"/>
              </a:rPr>
              <a:t>Le PMMP post-intérimaire est établi par la MPI.</a:t>
            </a:r>
            <a:endParaRPr lang="fr-CA" sz="1800" b="1" dirty="0" smtClean="0">
              <a:solidFill>
                <a:srgbClr val="FF0000"/>
              </a:solidFill>
              <a:latin typeface="Courier New"/>
            </a:endParaRPr>
          </a:p>
          <a:p>
            <a:pPr marL="285750" indent="-285750">
              <a:buFont typeface="Wingdings" pitchFamily="2" charset="2"/>
              <a:buChar char="Ø"/>
            </a:pPr>
            <a:endParaRPr lang="fr-CA" sz="1800" dirty="0" smtClean="0">
              <a:solidFill>
                <a:srgbClr val="003366"/>
              </a:solidFill>
            </a:endParaRPr>
          </a:p>
          <a:p>
            <a:pPr marL="285750" indent="-285750">
              <a:buFont typeface="Wingdings" pitchFamily="2" charset="2"/>
              <a:buChar char="Ø"/>
            </a:pPr>
            <a:r>
              <a:rPr lang="fr-CA" sz="1800" dirty="0" smtClean="0">
                <a:solidFill>
                  <a:srgbClr val="003366"/>
                </a:solidFill>
                <a:latin typeface="Arial"/>
              </a:rPr>
              <a:t>Le PMNE-N de 2013 (établi en fonction de la méthodologie de rajustement du prix selon l’IPC) = 14 $ </a:t>
            </a:r>
          </a:p>
          <a:p>
            <a:pPr marL="285750" indent="-285750">
              <a:buFont typeface="Wingdings" pitchFamily="2" charset="2"/>
              <a:buChar char="Ø"/>
            </a:pPr>
            <a:endParaRPr lang="fr-CA" sz="1200" b="1" dirty="0" smtClean="0">
              <a:solidFill>
                <a:srgbClr val="20558A"/>
              </a:solidFill>
              <a:latin typeface="Courier New"/>
            </a:endParaRPr>
          </a:p>
          <a:p>
            <a:pPr marL="285750" indent="-285750">
              <a:buFont typeface="Wingdings" pitchFamily="2" charset="2"/>
              <a:buChar char="Ø"/>
            </a:pPr>
            <a:endParaRPr lang="fr-CA" sz="1800" dirty="0" smtClean="0">
              <a:solidFill>
                <a:srgbClr val="20558A"/>
              </a:solidFill>
            </a:endParaRPr>
          </a:p>
          <a:p>
            <a:pPr marL="285750" indent="-285750">
              <a:buFont typeface="Wingdings" pitchFamily="2" charset="2"/>
              <a:buChar char="Ø"/>
            </a:pPr>
            <a:endParaRPr lang="fr-CA" sz="1800" dirty="0" smtClean="0">
              <a:solidFill>
                <a:srgbClr val="20558A"/>
              </a:solidFill>
            </a:endParaRPr>
          </a:p>
          <a:p>
            <a:pPr marL="285750" indent="-285750">
              <a:buFont typeface="Wingdings" pitchFamily="2" charset="2"/>
              <a:buChar char="Ø"/>
            </a:pPr>
            <a:endParaRPr lang="fr-CA" sz="1800" dirty="0" smtClean="0">
              <a:solidFill>
                <a:srgbClr val="20558A"/>
              </a:solidFill>
            </a:endParaRPr>
          </a:p>
          <a:p>
            <a:pPr marL="285750" lvl="0" indent="-285750">
              <a:buFont typeface="Wingdings" pitchFamily="2" charset="2"/>
              <a:buChar char="Ø"/>
            </a:pPr>
            <a:r>
              <a:rPr lang="fr-CA" sz="1800" dirty="0" smtClean="0">
                <a:solidFill>
                  <a:srgbClr val="003366"/>
                </a:solidFill>
                <a:latin typeface="Arial"/>
              </a:rPr>
              <a:t>Incidence sur d’éventuelles demandes de la méthodologie de la majoration : Le prix de référence pour la période de lancement (PRPL) demeure à 15 $.</a:t>
            </a:r>
            <a:endParaRPr lang="fr-CA" sz="1800" b="1" dirty="0" smtClean="0">
              <a:solidFill>
                <a:srgbClr val="003366"/>
              </a:solidFill>
              <a:latin typeface="Courier New"/>
            </a:endParaRPr>
          </a:p>
          <a:p>
            <a:endParaRPr lang="en-CA" sz="1800" dirty="0">
              <a:solidFill>
                <a:srgbClr val="20558A"/>
              </a:solidFill>
            </a:endParaRPr>
          </a:p>
        </p:txBody>
      </p:sp>
      <p:sp>
        <p:nvSpPr>
          <p:cNvPr id="6" name="Rectangle 5"/>
          <p:cNvSpPr/>
          <p:nvPr>
            <p:custDataLst>
              <p:tags r:id="rId6"/>
            </p:custDataLst>
          </p:nvPr>
        </p:nvSpPr>
        <p:spPr bwMode="auto">
          <a:xfrm>
            <a:off x="1384288" y="4149080"/>
            <a:ext cx="7416824" cy="698377"/>
          </a:xfrm>
          <a:prstGeom prst="rect">
            <a:avLst/>
          </a:prstGeom>
          <a:solidFill>
            <a:schemeClr val="bg1"/>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lvl="0" algn="ctr"/>
            <a:r>
              <a:rPr kumimoji="0" lang="fr-CA" sz="1800" i="0" u="none" strike="noStrike" cap="none" normalizeH="0" baseline="0" dirty="0" smtClean="0">
                <a:ln>
                  <a:noFill/>
                </a:ln>
                <a:solidFill>
                  <a:srgbClr val="0066CC"/>
                </a:solidFill>
                <a:effectLst/>
                <a:latin typeface="Arial"/>
              </a:rPr>
              <a:t> </a:t>
            </a:r>
            <a:r>
              <a:rPr lang="en-US" sz="1800" dirty="0" smtClean="0">
                <a:solidFill>
                  <a:srgbClr val="0066CC"/>
                </a:solidFill>
                <a:latin typeface="Arial" charset="0"/>
              </a:rPr>
              <a:t> </a:t>
            </a:r>
            <a:r>
              <a:rPr kumimoji="0" lang="fr-CA" sz="1800" i="0" u="none" strike="noStrike" cap="none" normalizeH="0" baseline="0" dirty="0" smtClean="0">
                <a:ln>
                  <a:noFill/>
                </a:ln>
                <a:solidFill>
                  <a:srgbClr val="003366"/>
                </a:solidFill>
                <a:effectLst/>
                <a:latin typeface="Arial"/>
              </a:rPr>
              <a:t>PMMP post-intérimaire (2013) = 15 $ </a:t>
            </a:r>
          </a:p>
          <a:p>
            <a:pPr marL="0" marR="0" indent="0" algn="ctr" defTabSz="914400" rtl="0" eaLnBrk="1" fontAlgn="base" latinLnBrk="0" hangingPunct="1">
              <a:lnSpc>
                <a:spcPct val="100000"/>
              </a:lnSpc>
              <a:spcBef>
                <a:spcPct val="0"/>
              </a:spcBef>
              <a:spcAft>
                <a:spcPct val="0"/>
              </a:spcAft>
              <a:buClrTx/>
              <a:buSzTx/>
              <a:buFontTx/>
              <a:buNone/>
              <a:tabLst/>
            </a:pPr>
            <a:r>
              <a:rPr kumimoji="0" lang="fr-CA" sz="1800" i="0" u="none" strike="noStrike" cap="none" normalizeH="0" baseline="0" dirty="0" smtClean="0">
                <a:ln>
                  <a:noFill/>
                </a:ln>
                <a:solidFill>
                  <a:srgbClr val="003366"/>
                </a:solidFill>
                <a:effectLst/>
                <a:latin typeface="Arial"/>
              </a:rPr>
              <a:t>PMNE-N de 2013 final = 14 $</a:t>
            </a:r>
            <a:endParaRPr kumimoji="0" lang="fr-CA" sz="1200" b="1" i="0" u="none" strike="noStrike" cap="none" normalizeH="0" baseline="0" dirty="0" smtClean="0">
              <a:ln>
                <a:noFill/>
              </a:ln>
              <a:solidFill>
                <a:srgbClr val="003366"/>
              </a:solidFill>
              <a:effectLst/>
              <a:latin typeface="Courier New"/>
            </a:endParaRPr>
          </a:p>
        </p:txBody>
      </p:sp>
    </p:spTree>
    <p:custDataLst>
      <p:tags r:id="rId1"/>
    </p:custDataLst>
    <p:extLst>
      <p:ext uri="{BB962C8B-B14F-4D97-AF65-F5344CB8AC3E}">
        <p14:creationId xmlns:p14="http://schemas.microsoft.com/office/powerpoint/2010/main" val="12959052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2"/>
            </p:custDataLst>
          </p:nvPr>
        </p:nvSpPr>
        <p:spPr/>
        <p:txBody>
          <a:bodyPr/>
          <a:lstStyle/>
          <a:p>
            <a:pPr>
              <a:defRPr/>
            </a:pPr>
            <a:fld id="{80FB8CDC-37CD-45BA-9FD3-818302BE5254}" type="slidenum">
              <a:rPr lang="en-US" smtClean="0"/>
              <a:pPr>
                <a:defRPr/>
              </a:pPr>
              <a:t>16</a:t>
            </a:fld>
            <a:endParaRPr lang="en-US" dirty="0">
              <a:solidFill>
                <a:schemeClr val="tx1"/>
              </a:solidFill>
            </a:endParaRPr>
          </a:p>
        </p:txBody>
      </p:sp>
      <p:pic>
        <p:nvPicPr>
          <p:cNvPr id="8195" name="Picture 3"/>
          <p:cNvPicPr>
            <a:picLocks noChangeAspect="1" noChangeArrowheads="1"/>
          </p:cNvPicPr>
          <p:nvPr>
            <p:custDataLst>
              <p:tags r:id="rId3"/>
            </p:custDataLst>
          </p:nvPr>
        </p:nvPicPr>
        <p:blipFill>
          <a:blip r:embed="rId9" cstate="print">
            <a:extLst>
              <a:ext uri="{28A0092B-C50C-407E-A947-70E740481C1C}">
                <a14:useLocalDpi xmlns:a14="http://schemas.microsoft.com/office/drawing/2010/main" val="0"/>
              </a:ext>
            </a:extLst>
          </a:blip>
          <a:srcRect/>
          <a:stretch>
            <a:fillRect/>
          </a:stretch>
        </p:blipFill>
        <p:spPr bwMode="auto">
          <a:xfrm>
            <a:off x="1041399" y="1160239"/>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custDataLst>
              <p:tags r:id="rId4"/>
            </p:custDataLst>
          </p:nvPr>
        </p:nvSpPr>
        <p:spPr>
          <a:xfrm>
            <a:off x="1077912" y="620688"/>
            <a:ext cx="8102600" cy="523220"/>
          </a:xfrm>
          <a:prstGeom prst="rect">
            <a:avLst/>
          </a:prstGeom>
          <a:noFill/>
        </p:spPr>
        <p:txBody>
          <a:bodyPr wrap="square" rtlCol="0">
            <a:spAutoFit/>
          </a:bodyPr>
          <a:lstStyle/>
          <a:p>
            <a:pPr algn="ctr"/>
            <a:r>
              <a:rPr lang="fr-CA" sz="2800" b="1" dirty="0" smtClean="0">
                <a:solidFill>
                  <a:srgbClr val="003366"/>
                </a:solidFill>
                <a:latin typeface="Arial Narrow"/>
              </a:rPr>
              <a:t>PMMP intérimaire – Exemple 1 (MPI)</a:t>
            </a:r>
            <a:endParaRPr lang="fr-CA" sz="1200" b="1" dirty="0">
              <a:solidFill>
                <a:srgbClr val="003366"/>
              </a:solidFill>
              <a:latin typeface="Courier New"/>
            </a:endParaRPr>
          </a:p>
        </p:txBody>
      </p:sp>
      <p:sp>
        <p:nvSpPr>
          <p:cNvPr id="3" name="TextBox 2"/>
          <p:cNvSpPr txBox="1"/>
          <p:nvPr>
            <p:custDataLst>
              <p:tags r:id="rId5"/>
            </p:custDataLst>
          </p:nvPr>
        </p:nvSpPr>
        <p:spPr>
          <a:xfrm>
            <a:off x="1043608" y="1196752"/>
            <a:ext cx="8102600" cy="5047536"/>
          </a:xfrm>
          <a:prstGeom prst="rect">
            <a:avLst/>
          </a:prstGeom>
          <a:noFill/>
        </p:spPr>
        <p:txBody>
          <a:bodyPr wrap="square" rtlCol="0">
            <a:spAutoFit/>
          </a:bodyPr>
          <a:lstStyle/>
          <a:p>
            <a:r>
              <a:rPr lang="fr-CA" sz="1600" b="1" u="sng" dirty="0" smtClean="0">
                <a:solidFill>
                  <a:srgbClr val="003366"/>
                </a:solidFill>
              </a:rPr>
              <a:t>Scénario 2 : Cinq pays (PMMP post-intérimaire plus bas)</a:t>
            </a:r>
            <a:endParaRPr lang="fr-CA" sz="1600" b="1" u="sng" dirty="0" smtClean="0">
              <a:solidFill>
                <a:srgbClr val="003366"/>
              </a:solidFill>
              <a:latin typeface="Courier New"/>
            </a:endParaRPr>
          </a:p>
          <a:p>
            <a:endParaRPr lang="en-US" sz="1600" dirty="0">
              <a:solidFill>
                <a:srgbClr val="003366"/>
              </a:solidFill>
            </a:endParaRPr>
          </a:p>
          <a:p>
            <a:pPr marL="285750" lvl="0" indent="-285750">
              <a:buFont typeface="Wingdings" pitchFamily="2" charset="2"/>
              <a:buChar char="Ø"/>
            </a:pPr>
            <a:r>
              <a:rPr lang="fr-CA" sz="1600" b="1" dirty="0" smtClean="0">
                <a:solidFill>
                  <a:srgbClr val="003366"/>
                </a:solidFill>
              </a:rPr>
              <a:t>En 2012</a:t>
            </a:r>
            <a:r>
              <a:rPr lang="fr-CA" sz="1600" dirty="0" smtClean="0">
                <a:solidFill>
                  <a:srgbClr val="003366"/>
                </a:solidFill>
              </a:rPr>
              <a:t>, le produit médicamenteux A se vend actuellement dans 5 pays : Italie (10 $), France (10 $), Allemagne (10 $), Suisse (10 $), États-Unis (20 $). </a:t>
            </a:r>
            <a:r>
              <a:rPr lang="fr-CA" sz="1600" b="1" dirty="0" smtClean="0">
                <a:solidFill>
                  <a:srgbClr val="003366"/>
                </a:solidFill>
              </a:rPr>
              <a:t>MPI = 10 $</a:t>
            </a:r>
          </a:p>
          <a:p>
            <a:pPr lvl="0"/>
            <a:endParaRPr lang="fr-CA" sz="1600" b="1" dirty="0" smtClean="0">
              <a:solidFill>
                <a:srgbClr val="20558A"/>
              </a:solidFill>
              <a:latin typeface="Courier New"/>
            </a:endParaRPr>
          </a:p>
          <a:p>
            <a:pPr marL="285750" indent="-285750">
              <a:buFont typeface="Wingdings" pitchFamily="2" charset="2"/>
              <a:buChar char="Ø"/>
            </a:pPr>
            <a:r>
              <a:rPr lang="fr-CA" sz="1600" dirty="0" smtClean="0">
                <a:solidFill>
                  <a:srgbClr val="FF0000"/>
                </a:solidFill>
                <a:latin typeface="Arial"/>
              </a:rPr>
              <a:t>Le PMMP post-intérimaire est établi par la MPI.</a:t>
            </a:r>
            <a:endParaRPr lang="fr-CA" sz="1600" b="1" dirty="0" smtClean="0">
              <a:solidFill>
                <a:srgbClr val="990099"/>
              </a:solidFill>
              <a:latin typeface="Courier New"/>
            </a:endParaRPr>
          </a:p>
          <a:p>
            <a:endParaRPr lang="en-US" sz="1600" dirty="0" smtClean="0">
              <a:solidFill>
                <a:srgbClr val="0066CC"/>
              </a:solidFill>
            </a:endParaRPr>
          </a:p>
          <a:p>
            <a:pPr marL="285750" indent="-285750">
              <a:buFont typeface="Wingdings" pitchFamily="2" charset="2"/>
              <a:buChar char="Ø"/>
            </a:pPr>
            <a:r>
              <a:rPr lang="fr-CA" sz="1600" dirty="0" smtClean="0">
                <a:solidFill>
                  <a:srgbClr val="003366"/>
                </a:solidFill>
                <a:latin typeface="Arial"/>
              </a:rPr>
              <a:t>Le PMNE-N (établi en fonction de la méthodologie de rajustement du prix selon l’IPC) en 2012 se situe à 13 $. </a:t>
            </a:r>
          </a:p>
          <a:p>
            <a:pPr marL="285750" indent="-285750">
              <a:buFont typeface="Wingdings" pitchFamily="2" charset="2"/>
              <a:buChar char="Ø"/>
            </a:pPr>
            <a:endParaRPr lang="fr-CA" sz="1600" b="1" dirty="0" smtClean="0">
              <a:solidFill>
                <a:srgbClr val="003366"/>
              </a:solidFill>
              <a:latin typeface="Courier New"/>
            </a:endParaRPr>
          </a:p>
          <a:p>
            <a:pPr marL="285750" indent="-285750">
              <a:buFont typeface="Wingdings" pitchFamily="2" charset="2"/>
              <a:buChar char="Ø"/>
            </a:pPr>
            <a:endParaRPr lang="en-US" sz="1600" dirty="0" smtClean="0">
              <a:solidFill>
                <a:srgbClr val="003366"/>
              </a:solidFill>
            </a:endParaRPr>
          </a:p>
          <a:p>
            <a:pPr marL="285750" indent="-285750">
              <a:buFont typeface="Wingdings" pitchFamily="2" charset="2"/>
              <a:buChar char="Ø"/>
            </a:pPr>
            <a:endParaRPr lang="en-US" sz="1600" dirty="0">
              <a:solidFill>
                <a:srgbClr val="003366"/>
              </a:solidFill>
            </a:endParaRPr>
          </a:p>
          <a:p>
            <a:pPr marL="285750" indent="-285750">
              <a:buFont typeface="Wingdings" pitchFamily="2" charset="2"/>
              <a:buChar char="Ø"/>
            </a:pPr>
            <a:endParaRPr lang="en-US" sz="1600" dirty="0" smtClean="0">
              <a:solidFill>
                <a:srgbClr val="003366"/>
              </a:solidFill>
            </a:endParaRPr>
          </a:p>
          <a:p>
            <a:pPr marL="285750" indent="-285750">
              <a:buFont typeface="Wingdings" pitchFamily="2" charset="2"/>
              <a:buChar char="Ø"/>
            </a:pPr>
            <a:r>
              <a:rPr lang="fr-CA" sz="1600" dirty="0" smtClean="0">
                <a:solidFill>
                  <a:srgbClr val="003366"/>
                </a:solidFill>
                <a:latin typeface="Arial"/>
              </a:rPr>
              <a:t>Si le PTM-N de 2012</a:t>
            </a:r>
            <a:r>
              <a:rPr lang="fr-CA" sz="1600" dirty="0" smtClean="0">
                <a:solidFill>
                  <a:srgbClr val="003366"/>
                </a:solidFill>
              </a:rPr>
              <a:t> &gt; PMNE-N de 2012 final, on accorde à la société une période d’un an pour lui permettre de rajuster le PTM-N pour qu’il soit ≤ PMNE-N de 2013 (PMNE-N de 2012 + IPC).</a:t>
            </a:r>
            <a:endParaRPr lang="fr-CA" sz="1600" b="1" dirty="0" smtClean="0">
              <a:solidFill>
                <a:srgbClr val="003366"/>
              </a:solidFill>
              <a:latin typeface="Courier New"/>
            </a:endParaRPr>
          </a:p>
          <a:p>
            <a:r>
              <a:rPr lang="en-US" sz="1600" dirty="0" smtClean="0">
                <a:solidFill>
                  <a:srgbClr val="003366"/>
                </a:solidFill>
              </a:rPr>
              <a:t>     </a:t>
            </a:r>
          </a:p>
          <a:p>
            <a:pPr marL="285750" indent="-285750">
              <a:buFont typeface="Wingdings" pitchFamily="2" charset="2"/>
              <a:buChar char="Ø"/>
            </a:pPr>
            <a:r>
              <a:rPr lang="fr-CA" sz="1600" dirty="0" smtClean="0">
                <a:solidFill>
                  <a:srgbClr val="003366"/>
                </a:solidFill>
                <a:latin typeface="Arial"/>
              </a:rPr>
              <a:t>Incidence sur d’éventuelles demandes de la méthodologie de la majoration : Le PRPL est remis à 10 $ en 2012.</a:t>
            </a:r>
            <a:endParaRPr lang="fr-CA" sz="1600" b="1" dirty="0" smtClean="0">
              <a:solidFill>
                <a:srgbClr val="003366"/>
              </a:solidFill>
              <a:latin typeface="Courier New"/>
            </a:endParaRPr>
          </a:p>
          <a:p>
            <a:endParaRPr lang="en-CA" sz="1800" dirty="0"/>
          </a:p>
        </p:txBody>
      </p:sp>
      <p:sp>
        <p:nvSpPr>
          <p:cNvPr id="6" name="Rectangle 5"/>
          <p:cNvSpPr/>
          <p:nvPr>
            <p:custDataLst>
              <p:tags r:id="rId6"/>
            </p:custDataLst>
          </p:nvPr>
        </p:nvSpPr>
        <p:spPr bwMode="auto">
          <a:xfrm>
            <a:off x="1458504" y="3501008"/>
            <a:ext cx="7272808" cy="648072"/>
          </a:xfrm>
          <a:prstGeom prst="rect">
            <a:avLst/>
          </a:prstGeom>
          <a:solidFill>
            <a:schemeClr val="bg1"/>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lvl="0" algn="ctr"/>
            <a:r>
              <a:rPr kumimoji="0" lang="fr-CA" sz="1600" i="0" u="none" strike="noStrike" cap="none" normalizeH="0" baseline="0" dirty="0" smtClean="0">
                <a:ln>
                  <a:noFill/>
                </a:ln>
                <a:solidFill>
                  <a:srgbClr val="003366"/>
                </a:solidFill>
                <a:effectLst/>
                <a:latin typeface="Arial"/>
              </a:rPr>
              <a:t>PMMP post-intérimaire</a:t>
            </a:r>
            <a:r>
              <a:rPr kumimoji="0" lang="fr-CA" sz="1600" i="0" u="none" strike="noStrike" cap="none" normalizeH="0" dirty="0" smtClean="0">
                <a:ln>
                  <a:noFill/>
                </a:ln>
                <a:solidFill>
                  <a:srgbClr val="003366"/>
                </a:solidFill>
                <a:effectLst/>
                <a:latin typeface="Arial"/>
              </a:rPr>
              <a:t> </a:t>
            </a:r>
            <a:r>
              <a:rPr kumimoji="0" lang="fr-CA" sz="1600" i="0" u="none" strike="noStrike" cap="none" normalizeH="0" baseline="0" dirty="0" smtClean="0">
                <a:ln>
                  <a:noFill/>
                </a:ln>
                <a:solidFill>
                  <a:srgbClr val="003366"/>
                </a:solidFill>
                <a:effectLst/>
                <a:latin typeface="Arial"/>
              </a:rPr>
              <a:t>(2012) = 10 $ </a:t>
            </a:r>
          </a:p>
          <a:p>
            <a:pPr marL="0" marR="0" indent="0" algn="ctr" defTabSz="914400" rtl="0" eaLnBrk="1" fontAlgn="base" latinLnBrk="0" hangingPunct="1">
              <a:lnSpc>
                <a:spcPct val="100000"/>
              </a:lnSpc>
              <a:spcBef>
                <a:spcPct val="0"/>
              </a:spcBef>
              <a:spcAft>
                <a:spcPct val="0"/>
              </a:spcAft>
              <a:buClrTx/>
              <a:buSzTx/>
              <a:buFontTx/>
              <a:buNone/>
              <a:tabLst/>
            </a:pPr>
            <a:r>
              <a:rPr kumimoji="0" lang="fr-CA" sz="1600" i="0" u="none" strike="noStrike" cap="none" normalizeH="0" baseline="0" dirty="0" smtClean="0">
                <a:ln>
                  <a:noFill/>
                </a:ln>
                <a:solidFill>
                  <a:srgbClr val="003366"/>
                </a:solidFill>
                <a:effectLst/>
                <a:latin typeface="Arial"/>
              </a:rPr>
              <a:t>PMNE-N de 2012 final = 10 $</a:t>
            </a:r>
            <a:endParaRPr kumimoji="0" lang="fr-CA" sz="1600" b="1" i="0" u="none" strike="noStrike" cap="none" normalizeH="0" baseline="0" dirty="0" smtClean="0">
              <a:ln>
                <a:noFill/>
              </a:ln>
              <a:solidFill>
                <a:srgbClr val="003366"/>
              </a:solidFill>
              <a:effectLst/>
              <a:latin typeface="Courier New"/>
            </a:endParaRPr>
          </a:p>
        </p:txBody>
      </p:sp>
    </p:spTree>
    <p:custDataLst>
      <p:tags r:id="rId1"/>
    </p:custDataLst>
    <p:extLst>
      <p:ext uri="{BB962C8B-B14F-4D97-AF65-F5344CB8AC3E}">
        <p14:creationId xmlns:p14="http://schemas.microsoft.com/office/powerpoint/2010/main" val="2260054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2"/>
            </p:custDataLst>
          </p:nvPr>
        </p:nvSpPr>
        <p:spPr/>
        <p:txBody>
          <a:bodyPr/>
          <a:lstStyle/>
          <a:p>
            <a:pPr>
              <a:defRPr/>
            </a:pPr>
            <a:fld id="{80FB8CDC-37CD-45BA-9FD3-818302BE5254}" type="slidenum">
              <a:rPr lang="en-US" smtClean="0"/>
              <a:pPr>
                <a:defRPr/>
              </a:pPr>
              <a:t>17</a:t>
            </a:fld>
            <a:endParaRPr lang="en-US" dirty="0">
              <a:solidFill>
                <a:schemeClr val="tx1"/>
              </a:solidFill>
            </a:endParaRPr>
          </a:p>
        </p:txBody>
      </p:sp>
      <p:pic>
        <p:nvPicPr>
          <p:cNvPr id="8195" name="Picture 3"/>
          <p:cNvPicPr>
            <a:picLocks noChangeAspect="1" noChangeArrowheads="1"/>
          </p:cNvPicPr>
          <p:nvPr>
            <p:custDataLst>
              <p:tags r:id="rId3"/>
            </p:custDataLst>
          </p:nvPr>
        </p:nvPicPr>
        <p:blipFill>
          <a:blip r:embed="rId9" cstate="print">
            <a:extLst>
              <a:ext uri="{28A0092B-C50C-407E-A947-70E740481C1C}">
                <a14:useLocalDpi xmlns:a14="http://schemas.microsoft.com/office/drawing/2010/main" val="0"/>
              </a:ext>
            </a:extLst>
          </a:blip>
          <a:srcRect/>
          <a:stretch>
            <a:fillRect/>
          </a:stretch>
        </p:blipFill>
        <p:spPr bwMode="auto">
          <a:xfrm>
            <a:off x="1041399" y="1160239"/>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custDataLst>
              <p:tags r:id="rId4"/>
            </p:custDataLst>
          </p:nvPr>
        </p:nvSpPr>
        <p:spPr>
          <a:xfrm>
            <a:off x="1077912" y="620688"/>
            <a:ext cx="8102600" cy="523220"/>
          </a:xfrm>
          <a:prstGeom prst="rect">
            <a:avLst/>
          </a:prstGeom>
          <a:noFill/>
        </p:spPr>
        <p:txBody>
          <a:bodyPr wrap="square" rtlCol="0">
            <a:spAutoFit/>
          </a:bodyPr>
          <a:lstStyle/>
          <a:p>
            <a:pPr algn="ctr"/>
            <a:r>
              <a:rPr lang="fr-CA" sz="2800" b="1" dirty="0" smtClean="0">
                <a:solidFill>
                  <a:srgbClr val="003366"/>
                </a:solidFill>
                <a:latin typeface="Arial Narrow"/>
              </a:rPr>
              <a:t>PMMP intérimaire – Exemple 1 (MPI)</a:t>
            </a:r>
            <a:endParaRPr lang="fr-CA" sz="1200" b="1" dirty="0">
              <a:solidFill>
                <a:srgbClr val="003366"/>
              </a:solidFill>
              <a:latin typeface="Courier New"/>
            </a:endParaRPr>
          </a:p>
        </p:txBody>
      </p:sp>
      <p:sp>
        <p:nvSpPr>
          <p:cNvPr id="3" name="TextBox 2"/>
          <p:cNvSpPr txBox="1"/>
          <p:nvPr>
            <p:custDataLst>
              <p:tags r:id="rId5"/>
            </p:custDataLst>
          </p:nvPr>
        </p:nvSpPr>
        <p:spPr>
          <a:xfrm>
            <a:off x="1041400" y="1463873"/>
            <a:ext cx="8102600" cy="4308872"/>
          </a:xfrm>
          <a:prstGeom prst="rect">
            <a:avLst/>
          </a:prstGeom>
          <a:noFill/>
        </p:spPr>
        <p:txBody>
          <a:bodyPr wrap="square" rtlCol="0">
            <a:spAutoFit/>
          </a:bodyPr>
          <a:lstStyle/>
          <a:p>
            <a:r>
              <a:rPr lang="fr-CA" sz="1800" b="1" u="sng" dirty="0" smtClean="0">
                <a:solidFill>
                  <a:srgbClr val="003366"/>
                </a:solidFill>
                <a:latin typeface="Arial"/>
              </a:rPr>
              <a:t>Scénario 3 : Cinq pays (PMMP post-intérimaire plus élevé)</a:t>
            </a:r>
            <a:endParaRPr lang="fr-CA" sz="1200" b="1" u="sng" dirty="0" smtClean="0">
              <a:solidFill>
                <a:srgbClr val="003366"/>
              </a:solidFill>
              <a:latin typeface="Courier New"/>
            </a:endParaRPr>
          </a:p>
          <a:p>
            <a:pPr marL="285750" indent="-285750">
              <a:buFont typeface="Wingdings" pitchFamily="2" charset="2"/>
              <a:buChar char="Ø"/>
            </a:pPr>
            <a:endParaRPr lang="en-US" sz="1600" b="1" dirty="0" smtClean="0">
              <a:solidFill>
                <a:srgbClr val="003366"/>
              </a:solidFill>
            </a:endParaRPr>
          </a:p>
          <a:p>
            <a:pPr marL="285750" indent="-285750">
              <a:buFont typeface="Wingdings" pitchFamily="2" charset="2"/>
              <a:buChar char="Ø"/>
            </a:pPr>
            <a:r>
              <a:rPr lang="fr-CA" sz="1600" b="1" dirty="0" smtClean="0">
                <a:solidFill>
                  <a:srgbClr val="003366"/>
                </a:solidFill>
                <a:latin typeface="Arial"/>
              </a:rPr>
              <a:t>En 2012</a:t>
            </a:r>
            <a:r>
              <a:rPr lang="fr-CA" sz="1600" dirty="0" smtClean="0">
                <a:solidFill>
                  <a:srgbClr val="003366"/>
                </a:solidFill>
                <a:latin typeface="Arial"/>
              </a:rPr>
              <a:t>, le produit médicamenteux A se vend actuellement dans 5 pays : Italie (10 $), France (17 $), Allemagne (17 $), Suisse (17 $), États-Unis (20 $).</a:t>
            </a:r>
            <a:r>
              <a:rPr lang="fr-CA" sz="1600" b="1" dirty="0" smtClean="0">
                <a:solidFill>
                  <a:srgbClr val="003366"/>
                </a:solidFill>
              </a:rPr>
              <a:t> MPI = 17 $</a:t>
            </a:r>
          </a:p>
          <a:p>
            <a:endParaRPr lang="fr-CA" sz="1700" b="1" dirty="0" smtClean="0">
              <a:solidFill>
                <a:srgbClr val="20558A"/>
              </a:solidFill>
              <a:latin typeface="Courier New"/>
            </a:endParaRPr>
          </a:p>
          <a:p>
            <a:pPr marL="285750" indent="-285750">
              <a:buFont typeface="Wingdings" pitchFamily="2" charset="2"/>
              <a:buChar char="Ø"/>
            </a:pPr>
            <a:r>
              <a:rPr lang="fr-CA" sz="1700" dirty="0" smtClean="0">
                <a:solidFill>
                  <a:srgbClr val="FF0000"/>
                </a:solidFill>
                <a:latin typeface="Arial"/>
              </a:rPr>
              <a:t>Le PMMP post-intérimaire est établi par la MPI.</a:t>
            </a:r>
            <a:endParaRPr lang="fr-CA" sz="1700" b="1" dirty="0" smtClean="0">
              <a:solidFill>
                <a:srgbClr val="990099"/>
              </a:solidFill>
              <a:latin typeface="Courier New"/>
            </a:endParaRPr>
          </a:p>
          <a:p>
            <a:r>
              <a:rPr lang="en-CA" sz="1700" dirty="0" smtClean="0">
                <a:solidFill>
                  <a:srgbClr val="003366"/>
                </a:solidFill>
              </a:rPr>
              <a:t>     </a:t>
            </a:r>
            <a:endParaRPr lang="en-CA" sz="1700" dirty="0">
              <a:solidFill>
                <a:srgbClr val="003366"/>
              </a:solidFill>
            </a:endParaRPr>
          </a:p>
          <a:p>
            <a:pPr marL="285750" indent="-285750">
              <a:buFont typeface="Wingdings" pitchFamily="2" charset="2"/>
              <a:buChar char="Ø"/>
            </a:pPr>
            <a:r>
              <a:rPr lang="fr-CA" sz="1700" dirty="0" smtClean="0">
                <a:solidFill>
                  <a:srgbClr val="003366"/>
                </a:solidFill>
                <a:latin typeface="Arial"/>
              </a:rPr>
              <a:t>Le PMNE-N (établi en fonction de la méthodologie de rajustement du prix selon l’IPC) en 2012 se situe à 13 $. </a:t>
            </a:r>
          </a:p>
          <a:p>
            <a:endParaRPr lang="en-CA" sz="1700" b="1" dirty="0">
              <a:solidFill>
                <a:srgbClr val="003366"/>
              </a:solidFill>
              <a:latin typeface="Courier New"/>
            </a:endParaRPr>
          </a:p>
          <a:p>
            <a:endParaRPr lang="en-CA" sz="1800" dirty="0">
              <a:solidFill>
                <a:srgbClr val="003366"/>
              </a:solidFill>
            </a:endParaRPr>
          </a:p>
          <a:p>
            <a:endParaRPr lang="en-CA" sz="1800" dirty="0">
              <a:solidFill>
                <a:srgbClr val="003366"/>
              </a:solidFill>
            </a:endParaRPr>
          </a:p>
          <a:p>
            <a:pPr marL="285750" indent="-285750">
              <a:buFont typeface="Wingdings" pitchFamily="2" charset="2"/>
              <a:buChar char="Ø"/>
            </a:pPr>
            <a:endParaRPr lang="en-CA" sz="1800" dirty="0" smtClean="0">
              <a:solidFill>
                <a:srgbClr val="003366"/>
              </a:solidFill>
            </a:endParaRPr>
          </a:p>
          <a:p>
            <a:pPr marL="285750" indent="-285750">
              <a:buFont typeface="Wingdings" pitchFamily="2" charset="2"/>
              <a:buChar char="Ø"/>
            </a:pPr>
            <a:r>
              <a:rPr lang="fr-CA" sz="1700" dirty="0" smtClean="0">
                <a:solidFill>
                  <a:srgbClr val="003366"/>
                </a:solidFill>
                <a:latin typeface="Arial"/>
              </a:rPr>
              <a:t>Incidence sur d’éventuelles demandes de la méthodologie de la majoration : Le PRPL demeure à 15 $.</a:t>
            </a:r>
            <a:endParaRPr lang="fr-CA" sz="1700" b="1" dirty="0" smtClean="0">
              <a:solidFill>
                <a:srgbClr val="003366"/>
              </a:solidFill>
              <a:latin typeface="Courier New"/>
            </a:endParaRPr>
          </a:p>
          <a:p>
            <a:pPr marL="285750" indent="-285750">
              <a:buFont typeface="Arial" pitchFamily="34" charset="0"/>
              <a:buChar char="•"/>
            </a:pPr>
            <a:endParaRPr lang="en-US" sz="1800" b="1" u="sng" dirty="0" smtClean="0">
              <a:solidFill>
                <a:srgbClr val="0066CC"/>
              </a:solidFill>
            </a:endParaRPr>
          </a:p>
        </p:txBody>
      </p:sp>
      <p:sp>
        <p:nvSpPr>
          <p:cNvPr id="5" name="TextBox 4"/>
          <p:cNvSpPr txBox="1"/>
          <p:nvPr>
            <p:custDataLst>
              <p:tags r:id="rId6"/>
            </p:custDataLst>
          </p:nvPr>
        </p:nvSpPr>
        <p:spPr>
          <a:xfrm>
            <a:off x="1438547" y="4005064"/>
            <a:ext cx="7344816" cy="646331"/>
          </a:xfrm>
          <a:prstGeom prst="rect">
            <a:avLst/>
          </a:prstGeom>
          <a:noFill/>
          <a:ln>
            <a:solidFill>
              <a:schemeClr val="tx1"/>
            </a:solidFill>
          </a:ln>
        </p:spPr>
        <p:txBody>
          <a:bodyPr wrap="square" rtlCol="0">
            <a:spAutoFit/>
          </a:bodyPr>
          <a:lstStyle/>
          <a:p>
            <a:pPr algn="ctr"/>
            <a:r>
              <a:rPr lang="fr-CA" sz="1800" dirty="0" smtClean="0">
                <a:solidFill>
                  <a:srgbClr val="003366"/>
                </a:solidFill>
                <a:latin typeface="Arial"/>
              </a:rPr>
              <a:t>PMMP post-intérimaire (2012) = 17 $ </a:t>
            </a:r>
          </a:p>
          <a:p>
            <a:pPr algn="ctr"/>
            <a:r>
              <a:rPr lang="fr-CA" sz="1800" dirty="0" smtClean="0">
                <a:solidFill>
                  <a:srgbClr val="003366"/>
                </a:solidFill>
                <a:latin typeface="Arial"/>
              </a:rPr>
              <a:t>PMNE-N de 2012 final =13 $</a:t>
            </a:r>
            <a:endParaRPr lang="fr-CA" sz="1200" b="1" dirty="0">
              <a:solidFill>
                <a:srgbClr val="003366"/>
              </a:solidFill>
              <a:latin typeface="Courier New"/>
            </a:endParaRPr>
          </a:p>
        </p:txBody>
      </p:sp>
    </p:spTree>
    <p:custDataLst>
      <p:tags r:id="rId1"/>
    </p:custDataLst>
    <p:extLst>
      <p:ext uri="{BB962C8B-B14F-4D97-AF65-F5344CB8AC3E}">
        <p14:creationId xmlns:p14="http://schemas.microsoft.com/office/powerpoint/2010/main" val="3981145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2"/>
            </p:custDataLst>
          </p:nvPr>
        </p:nvSpPr>
        <p:spPr/>
        <p:txBody>
          <a:bodyPr/>
          <a:lstStyle/>
          <a:p>
            <a:pPr>
              <a:defRPr/>
            </a:pPr>
            <a:fld id="{80FB8CDC-37CD-45BA-9FD3-818302BE5254}" type="slidenum">
              <a:rPr lang="en-US" smtClean="0"/>
              <a:pPr>
                <a:defRPr/>
              </a:pPr>
              <a:t>18</a:t>
            </a:fld>
            <a:endParaRPr lang="en-US" dirty="0">
              <a:solidFill>
                <a:schemeClr val="tx1"/>
              </a:solidFill>
            </a:endParaRPr>
          </a:p>
        </p:txBody>
      </p:sp>
      <p:pic>
        <p:nvPicPr>
          <p:cNvPr id="8195" name="Picture 3"/>
          <p:cNvPicPr>
            <a:picLocks noChangeAspect="1" noChangeArrowheads="1"/>
          </p:cNvPicPr>
          <p:nvPr>
            <p:custDataLst>
              <p:tags r:id="rId3"/>
            </p:custDataLst>
          </p:nvPr>
        </p:nvPicPr>
        <p:blipFill>
          <a:blip r:embed="rId8" cstate="print">
            <a:extLst>
              <a:ext uri="{28A0092B-C50C-407E-A947-70E740481C1C}">
                <a14:useLocalDpi xmlns:a14="http://schemas.microsoft.com/office/drawing/2010/main" val="0"/>
              </a:ext>
            </a:extLst>
          </a:blip>
          <a:srcRect/>
          <a:stretch>
            <a:fillRect/>
          </a:stretch>
        </p:blipFill>
        <p:spPr bwMode="auto">
          <a:xfrm>
            <a:off x="1041399" y="1160239"/>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custDataLst>
              <p:tags r:id="rId4"/>
            </p:custDataLst>
          </p:nvPr>
        </p:nvSpPr>
        <p:spPr>
          <a:xfrm>
            <a:off x="1077912" y="347498"/>
            <a:ext cx="8102600" cy="830997"/>
          </a:xfrm>
          <a:prstGeom prst="rect">
            <a:avLst/>
          </a:prstGeom>
          <a:noFill/>
        </p:spPr>
        <p:txBody>
          <a:bodyPr wrap="square" rtlCol="0">
            <a:spAutoFit/>
          </a:bodyPr>
          <a:lstStyle/>
          <a:p>
            <a:pPr algn="ctr"/>
            <a:r>
              <a:rPr lang="fr-CA" b="1" dirty="0" smtClean="0">
                <a:solidFill>
                  <a:srgbClr val="003366"/>
                </a:solidFill>
                <a:latin typeface="Arial Narrow"/>
              </a:rPr>
              <a:t>PMMP intérimaire – Exemple 2 (</a:t>
            </a:r>
            <a:r>
              <a:rPr lang="fr-FR" b="1" dirty="0" smtClean="0">
                <a:solidFill>
                  <a:srgbClr val="003366"/>
                </a:solidFill>
                <a:latin typeface="Arial Narrow"/>
              </a:rPr>
              <a:t>prix </a:t>
            </a:r>
            <a:r>
              <a:rPr lang="fr-FR" b="1" dirty="0">
                <a:solidFill>
                  <a:srgbClr val="003366"/>
                </a:solidFill>
                <a:latin typeface="Arial Narrow"/>
              </a:rPr>
              <a:t>le plus élevé </a:t>
            </a:r>
            <a:r>
              <a:rPr lang="fr-FR" b="1" dirty="0" smtClean="0">
                <a:solidFill>
                  <a:srgbClr val="003366"/>
                </a:solidFill>
                <a:latin typeface="Arial Narrow"/>
              </a:rPr>
              <a:t>entre le plus élevé des prix obtenus avec le </a:t>
            </a:r>
            <a:r>
              <a:rPr lang="fr-FR" b="1" dirty="0">
                <a:solidFill>
                  <a:srgbClr val="003366"/>
                </a:solidFill>
                <a:latin typeface="Arial Narrow"/>
              </a:rPr>
              <a:t>Test de la </a:t>
            </a:r>
            <a:r>
              <a:rPr lang="fr-FR" b="1" dirty="0" smtClean="0">
                <a:solidFill>
                  <a:srgbClr val="003366"/>
                </a:solidFill>
                <a:latin typeface="Arial Narrow"/>
              </a:rPr>
              <a:t>CCT et le test MPI)</a:t>
            </a:r>
            <a:endParaRPr lang="fr-CA" b="1" dirty="0">
              <a:solidFill>
                <a:srgbClr val="003366"/>
              </a:solidFill>
              <a:latin typeface="Courier New"/>
            </a:endParaRPr>
          </a:p>
        </p:txBody>
      </p:sp>
      <p:sp>
        <p:nvSpPr>
          <p:cNvPr id="3" name="TextBox 2"/>
          <p:cNvSpPr txBox="1"/>
          <p:nvPr>
            <p:custDataLst>
              <p:tags r:id="rId5"/>
            </p:custDataLst>
          </p:nvPr>
        </p:nvSpPr>
        <p:spPr>
          <a:xfrm>
            <a:off x="1041400" y="1247446"/>
            <a:ext cx="8102600" cy="4647426"/>
          </a:xfrm>
          <a:prstGeom prst="rect">
            <a:avLst/>
          </a:prstGeom>
          <a:noFill/>
        </p:spPr>
        <p:txBody>
          <a:bodyPr wrap="square" rtlCol="0">
            <a:spAutoFit/>
          </a:bodyPr>
          <a:lstStyle/>
          <a:p>
            <a:endParaRPr lang="en-US" sz="1600" dirty="0" smtClean="0">
              <a:solidFill>
                <a:srgbClr val="0066CC"/>
              </a:solidFill>
            </a:endParaRPr>
          </a:p>
          <a:p>
            <a:pPr marL="285750" lvl="0" indent="-285750">
              <a:buFont typeface="Wingdings" pitchFamily="2" charset="2"/>
              <a:buChar char="Ø"/>
            </a:pPr>
            <a:r>
              <a:rPr lang="fr-CA" sz="1600" dirty="0" smtClean="0">
                <a:solidFill>
                  <a:srgbClr val="003366"/>
                </a:solidFill>
                <a:latin typeface="Arial"/>
              </a:rPr>
              <a:t>Produit médicamenteux A lancé sur le marché en mars 2010</a:t>
            </a:r>
            <a:r>
              <a:rPr lang="fr-CA" sz="1600" dirty="0" smtClean="0">
                <a:solidFill>
                  <a:srgbClr val="003366"/>
                </a:solidFill>
              </a:rPr>
              <a:t> </a:t>
            </a:r>
          </a:p>
          <a:p>
            <a:pPr marL="285750" lvl="0" indent="-285750">
              <a:buFont typeface="Wingdings" pitchFamily="2" charset="2"/>
              <a:buChar char="Ø"/>
            </a:pPr>
            <a:endParaRPr lang="fr-CA" sz="1600" dirty="0" smtClean="0">
              <a:solidFill>
                <a:srgbClr val="003366"/>
              </a:solidFill>
            </a:endParaRPr>
          </a:p>
          <a:p>
            <a:pPr marL="285750" lvl="0" indent="-285750">
              <a:buFont typeface="Wingdings" pitchFamily="2" charset="2"/>
              <a:buChar char="Ø"/>
            </a:pPr>
            <a:r>
              <a:rPr lang="fr-CA" sz="1600" dirty="0" smtClean="0">
                <a:solidFill>
                  <a:srgbClr val="003366"/>
                </a:solidFill>
              </a:rPr>
              <a:t>Niveau d’amélioration thérapeutique : Amélioration importante</a:t>
            </a:r>
          </a:p>
          <a:p>
            <a:pPr marL="285750" lvl="0" indent="-285750">
              <a:buFont typeface="Wingdings" pitchFamily="2" charset="2"/>
              <a:buChar char="Ø"/>
            </a:pPr>
            <a:endParaRPr lang="fr-CA" sz="1600" b="1" dirty="0" smtClean="0">
              <a:solidFill>
                <a:srgbClr val="003366"/>
              </a:solidFill>
              <a:latin typeface="Courier New"/>
            </a:endParaRPr>
          </a:p>
          <a:p>
            <a:pPr marL="285750" indent="-285750">
              <a:buFont typeface="Wingdings" pitchFamily="2" charset="2"/>
              <a:buChar char="Ø"/>
            </a:pPr>
            <a:r>
              <a:rPr lang="fr-CA" sz="1600" dirty="0" smtClean="0">
                <a:solidFill>
                  <a:srgbClr val="003366"/>
                </a:solidFill>
              </a:rPr>
              <a:t>Test appliqué </a:t>
            </a:r>
            <a:r>
              <a:rPr lang="fr-FR" sz="1600" dirty="0">
                <a:solidFill>
                  <a:srgbClr val="003366"/>
                </a:solidFill>
              </a:rPr>
              <a:t>pour déterminer le PMMP auquel le nouveau produit médicamenteux breveté peut être vendu au cours de sa période de </a:t>
            </a:r>
            <a:r>
              <a:rPr lang="fr-FR" sz="1600" dirty="0" smtClean="0">
                <a:solidFill>
                  <a:srgbClr val="003366"/>
                </a:solidFill>
              </a:rPr>
              <a:t>lancement</a:t>
            </a:r>
            <a:r>
              <a:rPr lang="fr-CA" sz="1600" dirty="0" smtClean="0">
                <a:solidFill>
                  <a:srgbClr val="003366"/>
                </a:solidFill>
              </a:rPr>
              <a:t> : Le </a:t>
            </a:r>
            <a:r>
              <a:rPr lang="fr-FR" sz="1600" dirty="0" smtClean="0">
                <a:solidFill>
                  <a:srgbClr val="003366"/>
                </a:solidFill>
              </a:rPr>
              <a:t>prix </a:t>
            </a:r>
            <a:r>
              <a:rPr lang="fr-FR" sz="1600" dirty="0">
                <a:solidFill>
                  <a:srgbClr val="003366"/>
                </a:solidFill>
              </a:rPr>
              <a:t>le plus élevé entre le plus élevé des prix obtenus avec le Test de la </a:t>
            </a:r>
            <a:r>
              <a:rPr lang="fr-FR" sz="1600" dirty="0" smtClean="0">
                <a:solidFill>
                  <a:srgbClr val="003366"/>
                </a:solidFill>
              </a:rPr>
              <a:t>CCT </a:t>
            </a:r>
            <a:r>
              <a:rPr lang="fr-FR" sz="1600" dirty="0">
                <a:solidFill>
                  <a:srgbClr val="003366"/>
                </a:solidFill>
              </a:rPr>
              <a:t>et le test </a:t>
            </a:r>
            <a:r>
              <a:rPr lang="fr-FR" sz="1600" dirty="0" smtClean="0">
                <a:solidFill>
                  <a:srgbClr val="003366"/>
                </a:solidFill>
              </a:rPr>
              <a:t>MPI</a:t>
            </a:r>
            <a:endParaRPr lang="fr-CA" sz="1600" dirty="0" smtClean="0">
              <a:solidFill>
                <a:srgbClr val="003366"/>
              </a:solidFill>
              <a:latin typeface="Arial"/>
            </a:endParaRPr>
          </a:p>
          <a:p>
            <a:pPr marL="285750" indent="-285750">
              <a:buFont typeface="Wingdings" pitchFamily="2" charset="2"/>
              <a:buChar char="Ø"/>
            </a:pPr>
            <a:endParaRPr lang="en-US" sz="1600" dirty="0" smtClean="0">
              <a:solidFill>
                <a:srgbClr val="003366"/>
              </a:solidFill>
            </a:endParaRPr>
          </a:p>
          <a:p>
            <a:pPr marL="285750" lvl="0" indent="-285750">
              <a:buFont typeface="Wingdings" pitchFamily="2" charset="2"/>
              <a:buChar char="Ø"/>
            </a:pPr>
            <a:r>
              <a:rPr lang="fr-CA" sz="1600" b="1" dirty="0" smtClean="0">
                <a:solidFill>
                  <a:srgbClr val="003366"/>
                </a:solidFill>
                <a:latin typeface="Arial"/>
              </a:rPr>
              <a:t>En 2010</a:t>
            </a:r>
            <a:r>
              <a:rPr lang="fr-CA" sz="1600" dirty="0" smtClean="0">
                <a:solidFill>
                  <a:srgbClr val="003366"/>
                </a:solidFill>
                <a:latin typeface="Arial"/>
              </a:rPr>
              <a:t>,</a:t>
            </a:r>
            <a:r>
              <a:rPr lang="fr-CA" sz="1600" b="1" dirty="0" smtClean="0">
                <a:solidFill>
                  <a:srgbClr val="003366"/>
                </a:solidFill>
                <a:latin typeface="Arial"/>
              </a:rPr>
              <a:t> </a:t>
            </a:r>
            <a:r>
              <a:rPr lang="fr-CA" sz="1600" dirty="0" smtClean="0">
                <a:solidFill>
                  <a:srgbClr val="003366"/>
                </a:solidFill>
                <a:latin typeface="Arial"/>
              </a:rPr>
              <a:t>le prix le plus élevé obtenu avec le </a:t>
            </a:r>
            <a:r>
              <a:rPr lang="fr-FR" sz="1600" dirty="0" smtClean="0">
                <a:solidFill>
                  <a:srgbClr val="003366"/>
                </a:solidFill>
                <a:latin typeface="Arial"/>
              </a:rPr>
              <a:t>Test </a:t>
            </a:r>
            <a:r>
              <a:rPr lang="fr-FR" sz="1600" dirty="0">
                <a:solidFill>
                  <a:srgbClr val="003366"/>
                </a:solidFill>
                <a:latin typeface="Arial"/>
              </a:rPr>
              <a:t>de la </a:t>
            </a:r>
            <a:r>
              <a:rPr lang="fr-FR" sz="1600" dirty="0" smtClean="0">
                <a:solidFill>
                  <a:srgbClr val="003366"/>
                </a:solidFill>
                <a:latin typeface="Arial"/>
              </a:rPr>
              <a:t>CCT </a:t>
            </a:r>
            <a:r>
              <a:rPr lang="fr-CA" sz="1600" dirty="0" smtClean="0">
                <a:solidFill>
                  <a:srgbClr val="003366"/>
                </a:solidFill>
                <a:latin typeface="Arial"/>
              </a:rPr>
              <a:t>= 10 $ </a:t>
            </a:r>
          </a:p>
          <a:p>
            <a:pPr marL="266700" indent="-266700"/>
            <a:r>
              <a:rPr lang="fr-CA" sz="1600" dirty="0" smtClean="0">
                <a:solidFill>
                  <a:srgbClr val="003366"/>
                </a:solidFill>
                <a:latin typeface="Arial"/>
              </a:rPr>
              <a:t>     Le médicament A est vendu en Italie (10 $) et aux États-Unis (20 $). </a:t>
            </a:r>
          </a:p>
          <a:p>
            <a:pPr marL="266700" indent="-266700"/>
            <a:r>
              <a:rPr lang="fr-CA" sz="1600" dirty="0">
                <a:solidFill>
                  <a:srgbClr val="003366"/>
                </a:solidFill>
                <a:latin typeface="Arial"/>
              </a:rPr>
              <a:t>	</a:t>
            </a:r>
            <a:r>
              <a:rPr lang="fr-CA" sz="1600" dirty="0" smtClean="0">
                <a:solidFill>
                  <a:srgbClr val="003366"/>
                </a:solidFill>
                <a:latin typeface="Arial"/>
              </a:rPr>
              <a:t>MPI intérimaire = 15 $</a:t>
            </a:r>
          </a:p>
          <a:p>
            <a:endParaRPr lang="fr-CA" sz="1600" dirty="0" smtClean="0">
              <a:solidFill>
                <a:srgbClr val="003366"/>
              </a:solidFill>
              <a:latin typeface="Courier New"/>
            </a:endParaRPr>
          </a:p>
          <a:p>
            <a:pPr marL="285750" indent="-285750">
              <a:buFont typeface="Wingdings" pitchFamily="2" charset="2"/>
              <a:buChar char="Ø"/>
            </a:pPr>
            <a:r>
              <a:rPr lang="fr-CA" sz="1600" dirty="0" smtClean="0">
                <a:solidFill>
                  <a:srgbClr val="003366"/>
                </a:solidFill>
              </a:rPr>
              <a:t>Dans ce cas,</a:t>
            </a:r>
            <a:r>
              <a:rPr lang="fr-CA" sz="1600" dirty="0" smtClean="0">
                <a:solidFill>
                  <a:srgbClr val="003366"/>
                </a:solidFill>
                <a:latin typeface="Arial"/>
              </a:rPr>
              <a:t> le PMMP intérimaire est établi par la MPI intérimaire.</a:t>
            </a:r>
            <a:endParaRPr lang="fr-CA" sz="1600" dirty="0" smtClean="0">
              <a:solidFill>
                <a:srgbClr val="003366"/>
              </a:solidFill>
              <a:latin typeface="Courier New"/>
            </a:endParaRPr>
          </a:p>
          <a:p>
            <a:endParaRPr lang="en-US" sz="1800" dirty="0" smtClean="0">
              <a:solidFill>
                <a:srgbClr val="0066CC"/>
              </a:solidFill>
            </a:endParaRPr>
          </a:p>
          <a:p>
            <a:pPr lvl="0"/>
            <a:r>
              <a:rPr lang="en-US" sz="1800" dirty="0" smtClean="0">
                <a:solidFill>
                  <a:srgbClr val="0066CC"/>
                </a:solidFill>
              </a:rPr>
              <a:t>	</a:t>
            </a:r>
            <a:r>
              <a:rPr lang="fr-CA" sz="1800" b="1" u="sng" dirty="0" smtClean="0">
                <a:solidFill>
                  <a:srgbClr val="FF0000"/>
                </a:solidFill>
                <a:latin typeface="Arial"/>
              </a:rPr>
              <a:t>PMMP intérimaire (2010) = 15 $</a:t>
            </a:r>
            <a:endParaRPr lang="fr-CA" sz="1200" b="1" u="sng" dirty="0" smtClean="0">
              <a:solidFill>
                <a:srgbClr val="990099"/>
              </a:solidFill>
              <a:latin typeface="Courier New"/>
            </a:endParaRPr>
          </a:p>
          <a:p>
            <a:endParaRPr lang="en-US" sz="1800" b="1" u="sng" dirty="0" smtClean="0">
              <a:solidFill>
                <a:srgbClr val="0066CC"/>
              </a:solidFill>
            </a:endParaRPr>
          </a:p>
          <a:p>
            <a:endParaRPr lang="en-CA" sz="1800" dirty="0"/>
          </a:p>
        </p:txBody>
      </p:sp>
    </p:spTree>
    <p:custDataLst>
      <p:tags r:id="rId1"/>
    </p:custDataLst>
    <p:extLst>
      <p:ext uri="{BB962C8B-B14F-4D97-AF65-F5344CB8AC3E}">
        <p14:creationId xmlns:p14="http://schemas.microsoft.com/office/powerpoint/2010/main" val="11998508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2"/>
            </p:custDataLst>
          </p:nvPr>
        </p:nvSpPr>
        <p:spPr/>
        <p:txBody>
          <a:bodyPr/>
          <a:lstStyle/>
          <a:p>
            <a:pPr>
              <a:defRPr/>
            </a:pPr>
            <a:fld id="{80FB8CDC-37CD-45BA-9FD3-818302BE5254}" type="slidenum">
              <a:rPr lang="en-US" smtClean="0"/>
              <a:pPr>
                <a:defRPr/>
              </a:pPr>
              <a:t>19</a:t>
            </a:fld>
            <a:endParaRPr lang="en-US" dirty="0">
              <a:solidFill>
                <a:schemeClr val="tx1"/>
              </a:solidFill>
            </a:endParaRPr>
          </a:p>
        </p:txBody>
      </p:sp>
      <p:pic>
        <p:nvPicPr>
          <p:cNvPr id="8195" name="Picture 3"/>
          <p:cNvPicPr>
            <a:picLocks noChangeAspect="1" noChangeArrowheads="1"/>
          </p:cNvPicPr>
          <p:nvPr>
            <p:custDataLst>
              <p:tags r:id="rId3"/>
            </p:custDataLst>
          </p:nvPr>
        </p:nvPicPr>
        <p:blipFill>
          <a:blip r:embed="rId9" cstate="print">
            <a:extLst>
              <a:ext uri="{28A0092B-C50C-407E-A947-70E740481C1C}">
                <a14:useLocalDpi xmlns:a14="http://schemas.microsoft.com/office/drawing/2010/main" val="0"/>
              </a:ext>
            </a:extLst>
          </a:blip>
          <a:srcRect/>
          <a:stretch>
            <a:fillRect/>
          </a:stretch>
        </p:blipFill>
        <p:spPr bwMode="auto">
          <a:xfrm>
            <a:off x="1041399" y="1160239"/>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custDataLst>
              <p:tags r:id="rId4"/>
            </p:custDataLst>
          </p:nvPr>
        </p:nvSpPr>
        <p:spPr>
          <a:xfrm>
            <a:off x="1077912" y="329242"/>
            <a:ext cx="8102600" cy="830997"/>
          </a:xfrm>
          <a:prstGeom prst="rect">
            <a:avLst/>
          </a:prstGeom>
          <a:noFill/>
        </p:spPr>
        <p:txBody>
          <a:bodyPr wrap="square" rtlCol="0">
            <a:spAutoFit/>
          </a:bodyPr>
          <a:lstStyle/>
          <a:p>
            <a:pPr algn="ctr"/>
            <a:r>
              <a:rPr lang="fr-FR" b="1" dirty="0">
                <a:solidFill>
                  <a:srgbClr val="003366"/>
                </a:solidFill>
                <a:latin typeface="Arial Narrow"/>
              </a:rPr>
              <a:t>PMMP </a:t>
            </a:r>
            <a:r>
              <a:rPr lang="fr-FR" b="1" dirty="0" smtClean="0">
                <a:solidFill>
                  <a:srgbClr val="003366"/>
                </a:solidFill>
                <a:latin typeface="Arial Narrow"/>
              </a:rPr>
              <a:t>intérimaire</a:t>
            </a:r>
            <a:r>
              <a:rPr lang="fr-FR" b="1" dirty="0">
                <a:solidFill>
                  <a:srgbClr val="003366"/>
                </a:solidFill>
                <a:latin typeface="Arial Narrow"/>
              </a:rPr>
              <a:t> </a:t>
            </a:r>
            <a:r>
              <a:rPr lang="fr-FR" b="1" dirty="0" smtClean="0">
                <a:solidFill>
                  <a:srgbClr val="003366"/>
                </a:solidFill>
                <a:latin typeface="Arial Narrow"/>
              </a:rPr>
              <a:t>– </a:t>
            </a:r>
            <a:r>
              <a:rPr lang="fr-FR" b="1" dirty="0">
                <a:solidFill>
                  <a:srgbClr val="003366"/>
                </a:solidFill>
                <a:latin typeface="Arial Narrow"/>
              </a:rPr>
              <a:t>Exemple 2 (prix le plus élevé entre le plus élevé des prix obtenus avec le Test de la </a:t>
            </a:r>
            <a:r>
              <a:rPr lang="fr-FR" b="1" dirty="0" smtClean="0">
                <a:solidFill>
                  <a:srgbClr val="003366"/>
                </a:solidFill>
                <a:latin typeface="Arial Narrow"/>
              </a:rPr>
              <a:t>CCT </a:t>
            </a:r>
            <a:r>
              <a:rPr lang="fr-FR" b="1" dirty="0">
                <a:solidFill>
                  <a:srgbClr val="003366"/>
                </a:solidFill>
                <a:latin typeface="Arial Narrow"/>
              </a:rPr>
              <a:t>et le test MPI)</a:t>
            </a:r>
          </a:p>
        </p:txBody>
      </p:sp>
      <p:sp>
        <p:nvSpPr>
          <p:cNvPr id="3" name="TextBox 2"/>
          <p:cNvSpPr txBox="1"/>
          <p:nvPr>
            <p:custDataLst>
              <p:tags r:id="rId5"/>
            </p:custDataLst>
          </p:nvPr>
        </p:nvSpPr>
        <p:spPr>
          <a:xfrm>
            <a:off x="1041400" y="1196752"/>
            <a:ext cx="8102600" cy="4770537"/>
          </a:xfrm>
          <a:prstGeom prst="rect">
            <a:avLst/>
          </a:prstGeom>
          <a:noFill/>
        </p:spPr>
        <p:txBody>
          <a:bodyPr wrap="square" rtlCol="0">
            <a:spAutoFit/>
          </a:bodyPr>
          <a:lstStyle/>
          <a:p>
            <a:endParaRPr lang="en-US" sz="1800" dirty="0">
              <a:solidFill>
                <a:srgbClr val="0066CC"/>
              </a:solidFill>
            </a:endParaRPr>
          </a:p>
          <a:p>
            <a:r>
              <a:rPr lang="fr-CA" sz="1800" b="1" u="sng" dirty="0" smtClean="0">
                <a:solidFill>
                  <a:srgbClr val="003366"/>
                </a:solidFill>
                <a:latin typeface="Arial"/>
              </a:rPr>
              <a:t>Scénario 1 : Trois ans (2013)</a:t>
            </a:r>
            <a:endParaRPr lang="fr-CA" sz="1200" b="1" u="sng" dirty="0" smtClean="0">
              <a:solidFill>
                <a:srgbClr val="003366"/>
              </a:solidFill>
              <a:latin typeface="Courier New"/>
            </a:endParaRPr>
          </a:p>
          <a:p>
            <a:endParaRPr lang="en-US" sz="1800" dirty="0" smtClean="0">
              <a:solidFill>
                <a:srgbClr val="003366"/>
              </a:solidFill>
            </a:endParaRPr>
          </a:p>
          <a:p>
            <a:pPr marL="285750" indent="-285750">
              <a:buFont typeface="Wingdings" pitchFamily="2" charset="2"/>
              <a:buChar char="Ø"/>
            </a:pPr>
            <a:r>
              <a:rPr lang="fr-CA" sz="1700" dirty="0" smtClean="0">
                <a:solidFill>
                  <a:srgbClr val="003366"/>
                </a:solidFill>
              </a:rPr>
              <a:t>Le produit médicamenteux A ne se vend toujours que dans 2 pays. </a:t>
            </a:r>
            <a:r>
              <a:rPr lang="fr-CA" sz="1700" b="1" dirty="0" smtClean="0">
                <a:solidFill>
                  <a:srgbClr val="003366"/>
                </a:solidFill>
              </a:rPr>
              <a:t>MPI = 15 $</a:t>
            </a:r>
          </a:p>
          <a:p>
            <a:pPr marL="285750" indent="-285750">
              <a:buFont typeface="Wingdings" pitchFamily="2" charset="2"/>
              <a:buChar char="Ø"/>
            </a:pPr>
            <a:endParaRPr lang="en-US" sz="1200" b="1" dirty="0" smtClean="0">
              <a:solidFill>
                <a:srgbClr val="990099"/>
              </a:solidFill>
              <a:latin typeface="Courier New"/>
            </a:endParaRPr>
          </a:p>
          <a:p>
            <a:pPr marL="285750" indent="-285750">
              <a:buFont typeface="Wingdings" pitchFamily="2" charset="2"/>
              <a:buChar char="Ø"/>
            </a:pPr>
            <a:r>
              <a:rPr lang="fr-CA" sz="1700" b="1" dirty="0" smtClean="0">
                <a:solidFill>
                  <a:srgbClr val="FF0000"/>
                </a:solidFill>
              </a:rPr>
              <a:t>Le PMMP post-intérimaire est établi par la MPI.</a:t>
            </a:r>
          </a:p>
          <a:p>
            <a:pPr marL="285750" indent="-285750">
              <a:buFont typeface="Wingdings" pitchFamily="2" charset="2"/>
              <a:buChar char="Ø"/>
            </a:pPr>
            <a:endParaRPr lang="en-US" sz="1700" dirty="0" smtClean="0">
              <a:solidFill>
                <a:srgbClr val="0066CC"/>
              </a:solidFill>
            </a:endParaRPr>
          </a:p>
          <a:p>
            <a:pPr marL="285750" indent="-285750">
              <a:buFont typeface="Wingdings" pitchFamily="2" charset="2"/>
              <a:buChar char="Ø"/>
            </a:pPr>
            <a:r>
              <a:rPr lang="fr-CA" sz="1700" dirty="0" smtClean="0">
                <a:solidFill>
                  <a:srgbClr val="003366"/>
                </a:solidFill>
                <a:latin typeface="Arial"/>
              </a:rPr>
              <a:t>Le PMNE-N (établi en fonction de la méthodologie de rajustement du prix selon l’IPC) = 14 $</a:t>
            </a:r>
          </a:p>
          <a:p>
            <a:pPr marL="285750" indent="-285750">
              <a:buFont typeface="Wingdings" pitchFamily="2" charset="2"/>
              <a:buChar char="Ø"/>
            </a:pPr>
            <a:endParaRPr lang="fr-CA" sz="1200" b="1" dirty="0" smtClean="0">
              <a:solidFill>
                <a:srgbClr val="003366"/>
              </a:solidFill>
              <a:latin typeface="Courier New"/>
            </a:endParaRPr>
          </a:p>
          <a:p>
            <a:pPr marL="285750" indent="-285750">
              <a:buFont typeface="Wingdings" pitchFamily="2" charset="2"/>
              <a:buChar char="Ø"/>
            </a:pPr>
            <a:endParaRPr lang="en-US" sz="1800" dirty="0" smtClean="0">
              <a:solidFill>
                <a:srgbClr val="003366"/>
              </a:solidFill>
            </a:endParaRPr>
          </a:p>
          <a:p>
            <a:pPr marL="285750" indent="-285750">
              <a:buFont typeface="Wingdings" pitchFamily="2" charset="2"/>
              <a:buChar char="Ø"/>
            </a:pPr>
            <a:endParaRPr lang="en-US" sz="1800" dirty="0">
              <a:solidFill>
                <a:srgbClr val="003366"/>
              </a:solidFill>
            </a:endParaRPr>
          </a:p>
          <a:p>
            <a:pPr marL="285750" indent="-285750">
              <a:buFont typeface="Wingdings" pitchFamily="2" charset="2"/>
              <a:buChar char="Ø"/>
            </a:pPr>
            <a:endParaRPr lang="en-US" sz="1700" dirty="0" smtClean="0">
              <a:solidFill>
                <a:srgbClr val="003366"/>
              </a:solidFill>
            </a:endParaRPr>
          </a:p>
          <a:p>
            <a:pPr marL="285750" indent="-285750">
              <a:buFont typeface="Wingdings" pitchFamily="2" charset="2"/>
              <a:buChar char="Ø"/>
            </a:pPr>
            <a:r>
              <a:rPr lang="fr-CA" sz="1700" dirty="0" smtClean="0">
                <a:solidFill>
                  <a:srgbClr val="003366"/>
                </a:solidFill>
                <a:latin typeface="Arial"/>
              </a:rPr>
              <a:t>Incidence sur d’éventuelles demandes de la méthodologie de la majoration : Le PRPL demeure à 15 $.</a:t>
            </a:r>
            <a:endParaRPr lang="fr-CA" sz="1700" b="1" dirty="0" smtClean="0">
              <a:solidFill>
                <a:srgbClr val="003366"/>
              </a:solidFill>
              <a:latin typeface="Courier New"/>
            </a:endParaRPr>
          </a:p>
          <a:p>
            <a:endParaRPr lang="en-US" sz="1800" b="1" u="sng" dirty="0">
              <a:solidFill>
                <a:srgbClr val="1D4585"/>
              </a:solidFill>
            </a:endParaRPr>
          </a:p>
          <a:p>
            <a:endParaRPr lang="en-US" sz="1800" b="1" u="sng" dirty="0" smtClean="0">
              <a:solidFill>
                <a:srgbClr val="0066CC"/>
              </a:solidFill>
            </a:endParaRPr>
          </a:p>
          <a:p>
            <a:endParaRPr lang="en-CA" sz="1800" dirty="0">
              <a:solidFill>
                <a:srgbClr val="0066CC"/>
              </a:solidFill>
            </a:endParaRPr>
          </a:p>
        </p:txBody>
      </p:sp>
      <p:sp>
        <p:nvSpPr>
          <p:cNvPr id="8" name="Rectangle 7"/>
          <p:cNvSpPr/>
          <p:nvPr>
            <p:custDataLst>
              <p:tags r:id="rId6"/>
            </p:custDataLst>
          </p:nvPr>
        </p:nvSpPr>
        <p:spPr bwMode="auto">
          <a:xfrm>
            <a:off x="1403648" y="3620492"/>
            <a:ext cx="7560840" cy="698377"/>
          </a:xfrm>
          <a:prstGeom prst="rect">
            <a:avLst/>
          </a:prstGeom>
          <a:solidFill>
            <a:schemeClr val="bg1"/>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fr-CA" sz="1700" dirty="0" smtClean="0">
                <a:solidFill>
                  <a:srgbClr val="003366"/>
                </a:solidFill>
                <a:latin typeface="Arial"/>
              </a:rPr>
              <a:t>PMMP post-intérimaire (2013) = 15 $ </a:t>
            </a:r>
          </a:p>
          <a:p>
            <a:pPr marL="0" marR="0" indent="0" algn="ctr" defTabSz="914400" rtl="0" eaLnBrk="1" fontAlgn="base" latinLnBrk="0" hangingPunct="1">
              <a:lnSpc>
                <a:spcPct val="100000"/>
              </a:lnSpc>
              <a:spcBef>
                <a:spcPct val="0"/>
              </a:spcBef>
              <a:spcAft>
                <a:spcPct val="0"/>
              </a:spcAft>
              <a:buClrTx/>
              <a:buSzTx/>
              <a:buFontTx/>
              <a:buNone/>
              <a:tabLst/>
            </a:pPr>
            <a:r>
              <a:rPr lang="fr-CA" sz="1700" dirty="0" smtClean="0">
                <a:solidFill>
                  <a:srgbClr val="003366"/>
                </a:solidFill>
                <a:latin typeface="Arial"/>
              </a:rPr>
              <a:t>PMNE-N de 2013 final = 14 $</a:t>
            </a:r>
            <a:endParaRPr kumimoji="0" lang="fr-CA" sz="1700" b="1" i="0" u="none" strike="noStrike" cap="none" normalizeH="0" baseline="0" dirty="0" smtClean="0">
              <a:ln>
                <a:noFill/>
              </a:ln>
              <a:solidFill>
                <a:srgbClr val="003366"/>
              </a:solidFill>
              <a:effectLst/>
              <a:latin typeface="Courier New"/>
            </a:endParaRPr>
          </a:p>
        </p:txBody>
      </p:sp>
    </p:spTree>
    <p:custDataLst>
      <p:tags r:id="rId1"/>
    </p:custDataLst>
    <p:extLst>
      <p:ext uri="{BB962C8B-B14F-4D97-AF65-F5344CB8AC3E}">
        <p14:creationId xmlns:p14="http://schemas.microsoft.com/office/powerpoint/2010/main" val="3650899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AutoShape 2"/>
          <p:cNvSpPr>
            <a:spLocks noGrp="1" noChangeArrowheads="1"/>
          </p:cNvSpPr>
          <p:nvPr>
            <p:ph type="title" idx="4294967295"/>
            <p:custDataLst>
              <p:tags r:id="rId2"/>
            </p:custDataLst>
          </p:nvPr>
        </p:nvSpPr>
        <p:spPr>
          <a:xfrm>
            <a:off x="1066800" y="476672"/>
            <a:ext cx="7848600" cy="576064"/>
          </a:xfrm>
        </p:spPr>
        <p:txBody>
          <a:bodyPr wrap="square"/>
          <a:lstStyle/>
          <a:p>
            <a:pPr algn="ctr" eaLnBrk="1" hangingPunct="1"/>
            <a:r>
              <a:rPr lang="fr-CA" sz="2800" noProof="0" dirty="0" smtClean="0">
                <a:solidFill>
                  <a:srgbClr val="003366"/>
                </a:solidFill>
                <a:latin typeface="Arial Narrow"/>
              </a:rPr>
              <a:t>Aperçu</a:t>
            </a:r>
            <a:endParaRPr lang="fr-CA" sz="1200" noProof="0" dirty="0" smtClean="0">
              <a:solidFill>
                <a:srgbClr val="003366"/>
              </a:solidFill>
              <a:latin typeface="Courier New"/>
            </a:endParaRPr>
          </a:p>
        </p:txBody>
      </p:sp>
      <p:sp>
        <p:nvSpPr>
          <p:cNvPr id="17411" name="Rectangle 3"/>
          <p:cNvSpPr>
            <a:spLocks noGrp="1" noChangeArrowheads="1"/>
          </p:cNvSpPr>
          <p:nvPr>
            <p:ph type="body" idx="4294967295"/>
            <p:custDataLst>
              <p:tags r:id="rId3"/>
            </p:custDataLst>
          </p:nvPr>
        </p:nvSpPr>
        <p:spPr>
          <a:xfrm>
            <a:off x="1066800" y="1052736"/>
            <a:ext cx="7848600" cy="5364832"/>
          </a:xfrm>
        </p:spPr>
        <p:txBody>
          <a:bodyPr wrap="square"/>
          <a:lstStyle/>
          <a:p>
            <a:pPr eaLnBrk="1" hangingPunct="1"/>
            <a:r>
              <a:rPr lang="fr-CA" noProof="0" dirty="0" smtClean="0">
                <a:solidFill>
                  <a:srgbClr val="003366"/>
                </a:solidFill>
              </a:rPr>
              <a:t>Présentation de rapports réglementaires – dernières modifications</a:t>
            </a:r>
            <a:endParaRPr lang="fr-CA" sz="1200" noProof="0" dirty="0" smtClean="0">
              <a:solidFill>
                <a:srgbClr val="003366"/>
              </a:solidFill>
              <a:latin typeface="Courier New"/>
            </a:endParaRPr>
          </a:p>
          <a:p>
            <a:pPr lvl="1" eaLnBrk="1" hangingPunct="1"/>
            <a:r>
              <a:rPr lang="fr-CA" noProof="0" dirty="0" smtClean="0">
                <a:solidFill>
                  <a:srgbClr val="003366"/>
                </a:solidFill>
              </a:rPr>
              <a:t>Formulaire 1</a:t>
            </a:r>
          </a:p>
          <a:p>
            <a:pPr lvl="1" eaLnBrk="1" hangingPunct="1"/>
            <a:r>
              <a:rPr lang="fr-CA" noProof="0" dirty="0" smtClean="0">
                <a:solidFill>
                  <a:srgbClr val="003366"/>
                </a:solidFill>
              </a:rPr>
              <a:t>Formulaire 2, sections 1, 2, 3</a:t>
            </a:r>
          </a:p>
          <a:p>
            <a:pPr marL="342900" lvl="1" indent="0" eaLnBrk="1" hangingPunct="1">
              <a:buNone/>
            </a:pPr>
            <a:endParaRPr lang="fr-CA" sz="1200" b="1" noProof="0" dirty="0" smtClean="0">
              <a:solidFill>
                <a:srgbClr val="003366"/>
              </a:solidFill>
              <a:latin typeface="Courier New"/>
            </a:endParaRPr>
          </a:p>
          <a:p>
            <a:pPr eaLnBrk="1" hangingPunct="1"/>
            <a:r>
              <a:rPr lang="fr-CA" noProof="0" dirty="0" smtClean="0">
                <a:solidFill>
                  <a:srgbClr val="003366"/>
                </a:solidFill>
              </a:rPr>
              <a:t>Prix moyen maximal potentiel (</a:t>
            </a:r>
            <a:r>
              <a:rPr lang="fr-CA" dirty="0" smtClean="0">
                <a:solidFill>
                  <a:srgbClr val="003366"/>
                </a:solidFill>
              </a:rPr>
              <a:t>PMMP) intérimaire</a:t>
            </a:r>
            <a:endParaRPr lang="fr-CA" sz="1200" noProof="0" dirty="0" smtClean="0">
              <a:solidFill>
                <a:srgbClr val="003366"/>
              </a:solidFill>
              <a:latin typeface="Courier New"/>
            </a:endParaRPr>
          </a:p>
          <a:p>
            <a:pPr marL="342900" lvl="1" indent="0" eaLnBrk="1" hangingPunct="1">
              <a:buNone/>
            </a:pPr>
            <a:endParaRPr lang="fr-CA" noProof="0" dirty="0" smtClean="0">
              <a:solidFill>
                <a:srgbClr val="003366"/>
              </a:solidFill>
            </a:endParaRPr>
          </a:p>
          <a:p>
            <a:pPr eaLnBrk="1" hangingPunct="1"/>
            <a:r>
              <a:rPr lang="fr-CA" noProof="0" dirty="0" smtClean="0">
                <a:solidFill>
                  <a:srgbClr val="003366"/>
                </a:solidFill>
              </a:rPr>
              <a:t>Méthodologie de la majoration</a:t>
            </a:r>
            <a:endParaRPr lang="fr-CA" sz="1200" noProof="0" dirty="0" smtClean="0">
              <a:solidFill>
                <a:srgbClr val="003366"/>
              </a:solidFill>
              <a:latin typeface="Courier New"/>
            </a:endParaRPr>
          </a:p>
          <a:p>
            <a:pPr lvl="1" eaLnBrk="1" hangingPunct="1"/>
            <a:r>
              <a:rPr lang="fr-CA" noProof="0" dirty="0" smtClean="0">
                <a:solidFill>
                  <a:srgbClr val="003366"/>
                </a:solidFill>
              </a:rPr>
              <a:t>Simplifiée</a:t>
            </a:r>
          </a:p>
          <a:p>
            <a:pPr lvl="1" eaLnBrk="1" hangingPunct="1"/>
            <a:r>
              <a:rPr lang="fr-CA" noProof="0" dirty="0" smtClean="0">
                <a:solidFill>
                  <a:srgbClr val="003366"/>
                </a:solidFill>
              </a:rPr>
              <a:t>Régulière</a:t>
            </a:r>
          </a:p>
          <a:p>
            <a:pPr marL="342900" lvl="1" indent="0" eaLnBrk="1" hangingPunct="1">
              <a:buNone/>
            </a:pPr>
            <a:endParaRPr lang="fr-CA" noProof="0" dirty="0" smtClean="0">
              <a:solidFill>
                <a:srgbClr val="003366"/>
              </a:solidFill>
            </a:endParaRPr>
          </a:p>
          <a:p>
            <a:pPr eaLnBrk="1" hangingPunct="1"/>
            <a:r>
              <a:rPr lang="fr-CA" noProof="0" dirty="0" smtClean="0">
                <a:solidFill>
                  <a:srgbClr val="003366"/>
                </a:solidFill>
              </a:rPr>
              <a:t>CEPMB 101</a:t>
            </a:r>
          </a:p>
        </p:txBody>
      </p:sp>
      <p:sp>
        <p:nvSpPr>
          <p:cNvPr id="17412" name="Line 4"/>
          <p:cNvSpPr>
            <a:spLocks noChangeShapeType="1"/>
          </p:cNvSpPr>
          <p:nvPr>
            <p:custDataLst>
              <p:tags r:id="rId4"/>
            </p:custDataLst>
          </p:nvPr>
        </p:nvSpPr>
        <p:spPr bwMode="auto">
          <a:xfrm>
            <a:off x="1043608" y="1052736"/>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17413" name="Slide Number Placeholder 4"/>
          <p:cNvSpPr>
            <a:spLocks noGrp="1"/>
          </p:cNvSpPr>
          <p:nvPr>
            <p:ph type="sldNum" sz="quarter" idx="10"/>
            <p:custDataLst>
              <p:tags r:id="rId5"/>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A9CC6FA5-D90C-49F7-8B65-2100092624BE}" type="slidenum">
              <a:rPr lang="en-US" sz="1400" smtClean="0">
                <a:solidFill>
                  <a:schemeClr val="bg1"/>
                </a:solidFill>
              </a:rPr>
              <a:pPr eaLnBrk="1" hangingPunct="1"/>
              <a:t>2</a:t>
            </a:fld>
            <a:endParaRPr lang="en-US" sz="1400" dirty="0" smtClean="0"/>
          </a:p>
        </p:txBody>
      </p:sp>
    </p:spTree>
    <p:custDataLst>
      <p:tags r:id="rId1"/>
    </p:custDataLst>
    <p:extLst>
      <p:ext uri="{BB962C8B-B14F-4D97-AF65-F5344CB8AC3E}">
        <p14:creationId xmlns:p14="http://schemas.microsoft.com/office/powerpoint/2010/main" val="68849848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2"/>
            </p:custDataLst>
          </p:nvPr>
        </p:nvSpPr>
        <p:spPr/>
        <p:txBody>
          <a:bodyPr/>
          <a:lstStyle/>
          <a:p>
            <a:pPr>
              <a:defRPr/>
            </a:pPr>
            <a:fld id="{80FB8CDC-37CD-45BA-9FD3-818302BE5254}" type="slidenum">
              <a:rPr lang="en-US" smtClean="0"/>
              <a:pPr>
                <a:defRPr/>
              </a:pPr>
              <a:t>20</a:t>
            </a:fld>
            <a:endParaRPr lang="en-US" dirty="0">
              <a:solidFill>
                <a:schemeClr val="tx1"/>
              </a:solidFill>
            </a:endParaRPr>
          </a:p>
        </p:txBody>
      </p:sp>
      <p:pic>
        <p:nvPicPr>
          <p:cNvPr id="8195" name="Picture 3"/>
          <p:cNvPicPr>
            <a:picLocks noChangeAspect="1" noChangeArrowheads="1"/>
          </p:cNvPicPr>
          <p:nvPr>
            <p:custDataLst>
              <p:tags r:id="rId3"/>
            </p:custDataLst>
          </p:nvPr>
        </p:nvPicPr>
        <p:blipFill>
          <a:blip r:embed="rId9" cstate="print">
            <a:extLst>
              <a:ext uri="{28A0092B-C50C-407E-A947-70E740481C1C}">
                <a14:useLocalDpi xmlns:a14="http://schemas.microsoft.com/office/drawing/2010/main" val="0"/>
              </a:ext>
            </a:extLst>
          </a:blip>
          <a:srcRect/>
          <a:stretch>
            <a:fillRect/>
          </a:stretch>
        </p:blipFill>
        <p:spPr bwMode="auto">
          <a:xfrm>
            <a:off x="1041399" y="1160239"/>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custDataLst>
              <p:tags r:id="rId4"/>
            </p:custDataLst>
          </p:nvPr>
        </p:nvSpPr>
        <p:spPr>
          <a:xfrm>
            <a:off x="1083629" y="329242"/>
            <a:ext cx="8102600" cy="830997"/>
          </a:xfrm>
          <a:prstGeom prst="rect">
            <a:avLst/>
          </a:prstGeom>
          <a:noFill/>
        </p:spPr>
        <p:txBody>
          <a:bodyPr wrap="square" rtlCol="0">
            <a:spAutoFit/>
          </a:bodyPr>
          <a:lstStyle/>
          <a:p>
            <a:pPr algn="ctr"/>
            <a:r>
              <a:rPr lang="fr-FR" b="1" dirty="0">
                <a:solidFill>
                  <a:srgbClr val="003366"/>
                </a:solidFill>
                <a:latin typeface="Arial Narrow"/>
              </a:rPr>
              <a:t>PMMP intérimaire </a:t>
            </a:r>
            <a:r>
              <a:rPr lang="fr-FR" b="1" dirty="0" smtClean="0">
                <a:solidFill>
                  <a:srgbClr val="003366"/>
                </a:solidFill>
                <a:latin typeface="Arial Narrow"/>
              </a:rPr>
              <a:t>– </a:t>
            </a:r>
            <a:r>
              <a:rPr lang="fr-FR" b="1" dirty="0">
                <a:solidFill>
                  <a:srgbClr val="003366"/>
                </a:solidFill>
                <a:latin typeface="Arial Narrow"/>
              </a:rPr>
              <a:t>Exemple 2 (prix le plus élevé entre le plus élevé des prix obtenus avec le Test de la CCT et le test MPI)</a:t>
            </a:r>
          </a:p>
        </p:txBody>
      </p:sp>
      <p:sp>
        <p:nvSpPr>
          <p:cNvPr id="3" name="TextBox 2"/>
          <p:cNvSpPr txBox="1"/>
          <p:nvPr>
            <p:custDataLst>
              <p:tags r:id="rId5"/>
            </p:custDataLst>
          </p:nvPr>
        </p:nvSpPr>
        <p:spPr>
          <a:xfrm>
            <a:off x="1041400" y="1247446"/>
            <a:ext cx="8102600" cy="5909310"/>
          </a:xfrm>
          <a:prstGeom prst="rect">
            <a:avLst/>
          </a:prstGeom>
          <a:noFill/>
        </p:spPr>
        <p:txBody>
          <a:bodyPr wrap="square" rtlCol="0">
            <a:spAutoFit/>
          </a:bodyPr>
          <a:lstStyle/>
          <a:p>
            <a:r>
              <a:rPr lang="fr-CA" sz="1700" b="1" u="sng" dirty="0" smtClean="0">
                <a:solidFill>
                  <a:srgbClr val="003366"/>
                </a:solidFill>
                <a:latin typeface="Arial"/>
              </a:rPr>
              <a:t>Scénario 2 : Cinq pays (PMMP post-intérimaire plus bas)</a:t>
            </a:r>
            <a:endParaRPr lang="fr-CA" sz="1700" b="1" u="sng" dirty="0" smtClean="0">
              <a:solidFill>
                <a:srgbClr val="003366"/>
              </a:solidFill>
              <a:latin typeface="Courier New"/>
            </a:endParaRPr>
          </a:p>
          <a:p>
            <a:endParaRPr lang="en-US" sz="1700" dirty="0" smtClean="0">
              <a:solidFill>
                <a:srgbClr val="003366"/>
              </a:solidFill>
            </a:endParaRPr>
          </a:p>
          <a:p>
            <a:pPr marL="285750" indent="-285750">
              <a:buFont typeface="Wingdings" pitchFamily="2" charset="2"/>
              <a:buChar char="Ø"/>
            </a:pPr>
            <a:r>
              <a:rPr lang="en-US" sz="1700" b="1" dirty="0" smtClean="0">
                <a:solidFill>
                  <a:srgbClr val="003366"/>
                </a:solidFill>
              </a:rPr>
              <a:t>En 2012</a:t>
            </a:r>
            <a:r>
              <a:rPr lang="en-US" sz="1700" dirty="0" smtClean="0">
                <a:solidFill>
                  <a:srgbClr val="003366"/>
                </a:solidFill>
              </a:rPr>
              <a:t>, le produit médicamenteux A se vend </a:t>
            </a:r>
            <a:r>
              <a:rPr lang="fr-CA" sz="1700" dirty="0" smtClean="0">
                <a:solidFill>
                  <a:srgbClr val="003366"/>
                </a:solidFill>
              </a:rPr>
              <a:t>actuellement</a:t>
            </a:r>
            <a:r>
              <a:rPr lang="en-US" sz="1700" dirty="0" smtClean="0">
                <a:solidFill>
                  <a:srgbClr val="003366"/>
                </a:solidFill>
              </a:rPr>
              <a:t> </a:t>
            </a:r>
            <a:r>
              <a:rPr lang="fr-CA" sz="1700" dirty="0" smtClean="0">
                <a:solidFill>
                  <a:srgbClr val="003366"/>
                </a:solidFill>
              </a:rPr>
              <a:t>dans</a:t>
            </a:r>
            <a:r>
              <a:rPr lang="en-US" sz="1700" dirty="0" smtClean="0">
                <a:solidFill>
                  <a:srgbClr val="003366"/>
                </a:solidFill>
              </a:rPr>
              <a:t> 5 pays : Italie (10 $), France (9 $), Allemagne (9 $), Suisse (9 $), États-Unis (20 $). </a:t>
            </a:r>
            <a:r>
              <a:rPr lang="en-US" sz="1700" b="1" dirty="0" smtClean="0">
                <a:solidFill>
                  <a:srgbClr val="003366"/>
                </a:solidFill>
              </a:rPr>
              <a:t>M</a:t>
            </a:r>
            <a:r>
              <a:rPr lang="fr-CA" sz="1700" b="1" dirty="0" smtClean="0">
                <a:solidFill>
                  <a:srgbClr val="003366"/>
                </a:solidFill>
              </a:rPr>
              <a:t>PI = 9 $</a:t>
            </a:r>
          </a:p>
          <a:p>
            <a:endParaRPr lang="en-US" sz="1700" dirty="0" smtClean="0">
              <a:solidFill>
                <a:srgbClr val="1D4585"/>
              </a:solidFill>
            </a:endParaRPr>
          </a:p>
          <a:p>
            <a:pPr marL="285750" indent="-285750">
              <a:buFont typeface="Wingdings" pitchFamily="2" charset="2"/>
              <a:buChar char="Ø"/>
            </a:pPr>
            <a:r>
              <a:rPr lang="fr-CA" sz="1700" dirty="0" smtClean="0">
                <a:solidFill>
                  <a:srgbClr val="FF0000"/>
                </a:solidFill>
              </a:rPr>
              <a:t>Le PMMP post-intérimaire est établi au moyen du Test de la CCT (10 $).</a:t>
            </a:r>
            <a:endParaRPr lang="fr-CA" sz="1700" b="1" dirty="0" smtClean="0">
              <a:solidFill>
                <a:srgbClr val="990099"/>
              </a:solidFill>
              <a:latin typeface="Courier New"/>
            </a:endParaRPr>
          </a:p>
          <a:p>
            <a:pPr marL="285750" indent="-285750">
              <a:buFont typeface="Wingdings" pitchFamily="2" charset="2"/>
              <a:buChar char="Ø"/>
            </a:pPr>
            <a:endParaRPr lang="en-CA" sz="1700" dirty="0" smtClean="0">
              <a:solidFill>
                <a:srgbClr val="0066CC"/>
              </a:solidFill>
            </a:endParaRPr>
          </a:p>
          <a:p>
            <a:pPr marL="285750" lvl="0" indent="-285750">
              <a:buFont typeface="Wingdings" pitchFamily="2" charset="2"/>
              <a:buChar char="Ø"/>
            </a:pPr>
            <a:r>
              <a:rPr lang="fr-CA" sz="1700" dirty="0" smtClean="0">
                <a:solidFill>
                  <a:srgbClr val="003366"/>
                </a:solidFill>
                <a:latin typeface="Arial"/>
              </a:rPr>
              <a:t>Le PMNE-N (établi en fonction de la méthodologie de rajustement du prix selon l’IPC) en 2012 se situe à 13 $.</a:t>
            </a:r>
          </a:p>
          <a:p>
            <a:pPr marL="285750" indent="-285750">
              <a:buFont typeface="Wingdings" pitchFamily="2" charset="2"/>
              <a:buChar char="Ø"/>
            </a:pPr>
            <a:endParaRPr lang="en-US" sz="1700" b="1" dirty="0">
              <a:solidFill>
                <a:srgbClr val="003366"/>
              </a:solidFill>
              <a:latin typeface="Courier New"/>
            </a:endParaRPr>
          </a:p>
          <a:p>
            <a:pPr marL="285750" indent="-285750">
              <a:buFont typeface="Wingdings" pitchFamily="2" charset="2"/>
              <a:buChar char="Ø"/>
            </a:pPr>
            <a:endParaRPr lang="en-US" sz="1700" dirty="0" smtClean="0">
              <a:solidFill>
                <a:srgbClr val="003366"/>
              </a:solidFill>
            </a:endParaRPr>
          </a:p>
          <a:p>
            <a:pPr marL="285750" indent="-285750">
              <a:buFont typeface="Wingdings" pitchFamily="2" charset="2"/>
              <a:buChar char="Ø"/>
            </a:pPr>
            <a:endParaRPr lang="en-US" sz="1700" dirty="0">
              <a:solidFill>
                <a:srgbClr val="003366"/>
              </a:solidFill>
            </a:endParaRPr>
          </a:p>
          <a:p>
            <a:pPr marL="285750" indent="-285750">
              <a:buFont typeface="Wingdings" pitchFamily="2" charset="2"/>
              <a:buChar char="Ø"/>
            </a:pPr>
            <a:r>
              <a:rPr lang="fr-CA" sz="1700" dirty="0" smtClean="0">
                <a:solidFill>
                  <a:srgbClr val="003366"/>
                </a:solidFill>
                <a:latin typeface="Arial" charset="0"/>
              </a:rPr>
              <a:t>Si le PTM-N de 2012 &gt; PMNE-N de 2012 final (10 $), </a:t>
            </a:r>
            <a:r>
              <a:rPr lang="fr-FR" sz="1700" dirty="0">
                <a:solidFill>
                  <a:srgbClr val="003366"/>
                </a:solidFill>
                <a:latin typeface="Arial" charset="0"/>
              </a:rPr>
              <a:t>on accorde à la société une période </a:t>
            </a:r>
            <a:r>
              <a:rPr lang="fr-FR" sz="1700" dirty="0" smtClean="0">
                <a:solidFill>
                  <a:srgbClr val="003366"/>
                </a:solidFill>
                <a:latin typeface="Arial" charset="0"/>
              </a:rPr>
              <a:t>d’un </a:t>
            </a:r>
            <a:r>
              <a:rPr lang="fr-FR" sz="1700" dirty="0">
                <a:solidFill>
                  <a:srgbClr val="003366"/>
                </a:solidFill>
                <a:latin typeface="Arial" charset="0"/>
              </a:rPr>
              <a:t>an pour lui permettre de </a:t>
            </a:r>
            <a:r>
              <a:rPr lang="fr-FR" sz="1700" dirty="0" smtClean="0">
                <a:solidFill>
                  <a:srgbClr val="003366"/>
                </a:solidFill>
                <a:latin typeface="Arial" charset="0"/>
              </a:rPr>
              <a:t>rajuster </a:t>
            </a:r>
            <a:r>
              <a:rPr lang="fr-CA" sz="1700" dirty="0" smtClean="0">
                <a:solidFill>
                  <a:srgbClr val="003366"/>
                </a:solidFill>
                <a:latin typeface="Arial" charset="0"/>
              </a:rPr>
              <a:t>le PTM-N pour qu’il soit </a:t>
            </a:r>
            <a:r>
              <a:rPr lang="fr-CA" sz="1700" dirty="0" smtClean="0">
                <a:solidFill>
                  <a:srgbClr val="003366"/>
                </a:solidFill>
              </a:rPr>
              <a:t>≤ PMNE-N de 2013 (PMNE-N de 2012 + IPC).</a:t>
            </a:r>
            <a:endParaRPr lang="fr-CA" sz="1700" b="1" dirty="0" smtClean="0">
              <a:solidFill>
                <a:srgbClr val="003366"/>
              </a:solidFill>
              <a:latin typeface="Courier New"/>
            </a:endParaRPr>
          </a:p>
          <a:p>
            <a:pPr marL="285750" indent="-285750">
              <a:buFont typeface="Wingdings" pitchFamily="2" charset="2"/>
              <a:buChar char="Ø"/>
            </a:pPr>
            <a:endParaRPr lang="en-CA" sz="1700" dirty="0" smtClean="0">
              <a:solidFill>
                <a:srgbClr val="003366"/>
              </a:solidFill>
            </a:endParaRPr>
          </a:p>
          <a:p>
            <a:pPr marL="285750" indent="-285750">
              <a:buFont typeface="Wingdings" pitchFamily="2" charset="2"/>
              <a:buChar char="Ø"/>
            </a:pPr>
            <a:r>
              <a:rPr lang="fr-CA" sz="1700" dirty="0" smtClean="0">
                <a:solidFill>
                  <a:srgbClr val="003366"/>
                </a:solidFill>
                <a:latin typeface="Arial"/>
              </a:rPr>
              <a:t>Incidence sur d’éventuelles demandes de la méthodologie de la majoration : Le PRPL est remis à 10 $ en 2012.</a:t>
            </a:r>
            <a:endParaRPr lang="fr-CA" sz="1700" b="1" dirty="0" smtClean="0">
              <a:solidFill>
                <a:srgbClr val="003366"/>
              </a:solidFill>
              <a:latin typeface="Courier New"/>
            </a:endParaRPr>
          </a:p>
          <a:p>
            <a:endParaRPr lang="en-US" sz="1800" dirty="0" smtClean="0">
              <a:solidFill>
                <a:srgbClr val="0066CC"/>
              </a:solidFill>
            </a:endParaRPr>
          </a:p>
          <a:p>
            <a:endParaRPr lang="en-US" sz="1800" dirty="0" smtClean="0">
              <a:solidFill>
                <a:srgbClr val="0066CC"/>
              </a:solidFill>
            </a:endParaRPr>
          </a:p>
          <a:p>
            <a:endParaRPr lang="en-US" sz="1800" dirty="0">
              <a:solidFill>
                <a:srgbClr val="0066CC"/>
              </a:solidFill>
            </a:endParaRPr>
          </a:p>
          <a:p>
            <a:endParaRPr lang="en-CA" sz="1800" dirty="0"/>
          </a:p>
        </p:txBody>
      </p:sp>
      <p:sp>
        <p:nvSpPr>
          <p:cNvPr id="6" name="Rectangle 5"/>
          <p:cNvSpPr/>
          <p:nvPr>
            <p:custDataLst>
              <p:tags r:id="rId6"/>
            </p:custDataLst>
          </p:nvPr>
        </p:nvSpPr>
        <p:spPr bwMode="auto">
          <a:xfrm>
            <a:off x="1384288" y="3696084"/>
            <a:ext cx="7416824" cy="597012"/>
          </a:xfrm>
          <a:prstGeom prst="rect">
            <a:avLst/>
          </a:prstGeom>
          <a:solidFill>
            <a:schemeClr val="bg1"/>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lvl="0" algn="ctr"/>
            <a:r>
              <a:rPr lang="fr-CA" sz="1800" dirty="0" smtClean="0">
                <a:solidFill>
                  <a:srgbClr val="003366"/>
                </a:solidFill>
                <a:latin typeface="Arial" charset="0"/>
              </a:rPr>
              <a:t>PMMP post-intérimaire (2012) = 10 $</a:t>
            </a:r>
          </a:p>
          <a:p>
            <a:pPr algn="ctr"/>
            <a:r>
              <a:rPr lang="fr-CA" sz="1800" dirty="0" smtClean="0">
                <a:solidFill>
                  <a:srgbClr val="003366"/>
                </a:solidFill>
                <a:latin typeface="Arial" charset="0"/>
              </a:rPr>
              <a:t>PMNE-N de 2012 final = 10 $</a:t>
            </a:r>
            <a:endParaRPr kumimoji="0" lang="fr-CA" sz="1800" b="1" i="0" u="none" strike="noStrike" cap="none" normalizeH="0" baseline="0" dirty="0" smtClean="0">
              <a:ln>
                <a:noFill/>
              </a:ln>
              <a:solidFill>
                <a:srgbClr val="003366"/>
              </a:solidFill>
              <a:effectLst/>
              <a:latin typeface="Courier New"/>
            </a:endParaRPr>
          </a:p>
        </p:txBody>
      </p:sp>
    </p:spTree>
    <p:custDataLst>
      <p:tags r:id="rId1"/>
    </p:custDataLst>
    <p:extLst>
      <p:ext uri="{BB962C8B-B14F-4D97-AF65-F5344CB8AC3E}">
        <p14:creationId xmlns:p14="http://schemas.microsoft.com/office/powerpoint/2010/main" val="38435820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2"/>
            </p:custDataLst>
          </p:nvPr>
        </p:nvSpPr>
        <p:spPr/>
        <p:txBody>
          <a:bodyPr/>
          <a:lstStyle/>
          <a:p>
            <a:pPr>
              <a:defRPr/>
            </a:pPr>
            <a:fld id="{80FB8CDC-37CD-45BA-9FD3-818302BE5254}" type="slidenum">
              <a:rPr lang="en-US" smtClean="0"/>
              <a:pPr>
                <a:defRPr/>
              </a:pPr>
              <a:t>21</a:t>
            </a:fld>
            <a:endParaRPr lang="en-US" dirty="0">
              <a:solidFill>
                <a:schemeClr val="tx1"/>
              </a:solidFill>
            </a:endParaRPr>
          </a:p>
        </p:txBody>
      </p:sp>
      <p:pic>
        <p:nvPicPr>
          <p:cNvPr id="8195" name="Picture 3"/>
          <p:cNvPicPr>
            <a:picLocks noChangeAspect="1" noChangeArrowheads="1"/>
          </p:cNvPicPr>
          <p:nvPr>
            <p:custDataLst>
              <p:tags r:id="rId3"/>
            </p:custDataLst>
          </p:nvPr>
        </p:nvPicPr>
        <p:blipFill>
          <a:blip r:embed="rId9" cstate="print">
            <a:extLst>
              <a:ext uri="{28A0092B-C50C-407E-A947-70E740481C1C}">
                <a14:useLocalDpi xmlns:a14="http://schemas.microsoft.com/office/drawing/2010/main" val="0"/>
              </a:ext>
            </a:extLst>
          </a:blip>
          <a:srcRect/>
          <a:stretch>
            <a:fillRect/>
          </a:stretch>
        </p:blipFill>
        <p:spPr bwMode="auto">
          <a:xfrm>
            <a:off x="1041399" y="1160239"/>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custDataLst>
              <p:tags r:id="rId4"/>
            </p:custDataLst>
          </p:nvPr>
        </p:nvSpPr>
        <p:spPr>
          <a:xfrm>
            <a:off x="1077912" y="329242"/>
            <a:ext cx="8102600" cy="830997"/>
          </a:xfrm>
          <a:prstGeom prst="rect">
            <a:avLst/>
          </a:prstGeom>
          <a:noFill/>
        </p:spPr>
        <p:txBody>
          <a:bodyPr wrap="square" rtlCol="0">
            <a:spAutoFit/>
          </a:bodyPr>
          <a:lstStyle/>
          <a:p>
            <a:pPr lvl="0" algn="ctr"/>
            <a:r>
              <a:rPr lang="fr-FR" b="1" dirty="0">
                <a:solidFill>
                  <a:srgbClr val="003366"/>
                </a:solidFill>
                <a:latin typeface="Arial Narrow"/>
              </a:rPr>
              <a:t>PMMP intérimaire </a:t>
            </a:r>
            <a:r>
              <a:rPr lang="fr-FR" b="1" dirty="0" smtClean="0">
                <a:solidFill>
                  <a:srgbClr val="003366"/>
                </a:solidFill>
                <a:latin typeface="Arial Narrow"/>
              </a:rPr>
              <a:t>– </a:t>
            </a:r>
            <a:r>
              <a:rPr lang="fr-FR" b="1" dirty="0">
                <a:solidFill>
                  <a:srgbClr val="003366"/>
                </a:solidFill>
                <a:latin typeface="Arial Narrow"/>
              </a:rPr>
              <a:t>Exemple 2 (prix le plus élevé entre le plus élevé des prix obtenus avec le Test de la CCT et le test MPI)</a:t>
            </a:r>
          </a:p>
        </p:txBody>
      </p:sp>
      <p:sp>
        <p:nvSpPr>
          <p:cNvPr id="3" name="TextBox 2"/>
          <p:cNvSpPr txBox="1"/>
          <p:nvPr>
            <p:custDataLst>
              <p:tags r:id="rId5"/>
            </p:custDataLst>
          </p:nvPr>
        </p:nvSpPr>
        <p:spPr>
          <a:xfrm>
            <a:off x="1041400" y="1196752"/>
            <a:ext cx="8102600" cy="4801314"/>
          </a:xfrm>
          <a:prstGeom prst="rect">
            <a:avLst/>
          </a:prstGeom>
          <a:noFill/>
        </p:spPr>
        <p:txBody>
          <a:bodyPr wrap="square" rtlCol="0">
            <a:spAutoFit/>
          </a:bodyPr>
          <a:lstStyle/>
          <a:p>
            <a:endParaRPr lang="en-US" sz="1800" b="1" dirty="0" smtClean="0">
              <a:solidFill>
                <a:srgbClr val="1D4585"/>
              </a:solidFill>
            </a:endParaRPr>
          </a:p>
          <a:p>
            <a:r>
              <a:rPr lang="fr-CA" sz="1800" b="1" u="sng" dirty="0" smtClean="0">
                <a:solidFill>
                  <a:srgbClr val="003366"/>
                </a:solidFill>
                <a:latin typeface="Arial"/>
              </a:rPr>
              <a:t>Scénario 3 : Cinq pays (PMMP post-intérimaire plus élevé)</a:t>
            </a:r>
            <a:endParaRPr lang="fr-CA" sz="1800" b="1" u="sng" dirty="0" smtClean="0">
              <a:solidFill>
                <a:srgbClr val="003366"/>
              </a:solidFill>
              <a:latin typeface="Courier New"/>
            </a:endParaRPr>
          </a:p>
          <a:p>
            <a:endParaRPr lang="en-US" sz="1800" dirty="0" smtClean="0">
              <a:solidFill>
                <a:srgbClr val="003366"/>
              </a:solidFill>
            </a:endParaRPr>
          </a:p>
          <a:p>
            <a:pPr marL="285750" indent="-285750">
              <a:buFont typeface="Wingdings" pitchFamily="2" charset="2"/>
              <a:buChar char="Ø"/>
            </a:pPr>
            <a:r>
              <a:rPr lang="fr-CA" sz="1800" b="1" dirty="0" smtClean="0">
                <a:solidFill>
                  <a:srgbClr val="003366"/>
                </a:solidFill>
                <a:latin typeface="Arial"/>
              </a:rPr>
              <a:t>En 2012, </a:t>
            </a:r>
            <a:r>
              <a:rPr lang="fr-CA" sz="1800" dirty="0" smtClean="0">
                <a:solidFill>
                  <a:srgbClr val="003366"/>
                </a:solidFill>
                <a:latin typeface="Arial"/>
              </a:rPr>
              <a:t>le produit médicamenteux A se vend actuellement dans 5 pays : Italie (10 $), France (17 $), Allemagne (17 $), Suisse (17 $), États-Unis (20 $).</a:t>
            </a:r>
            <a:r>
              <a:rPr lang="fr-CA" sz="1800" b="1" dirty="0" smtClean="0">
                <a:solidFill>
                  <a:srgbClr val="003366"/>
                </a:solidFill>
                <a:latin typeface="Arial"/>
              </a:rPr>
              <a:t> 						MPI = 17 $</a:t>
            </a:r>
            <a:endParaRPr lang="en-US" sz="1800" dirty="0" smtClean="0">
              <a:solidFill>
                <a:srgbClr val="003366"/>
              </a:solidFill>
            </a:endParaRPr>
          </a:p>
          <a:p>
            <a:endParaRPr lang="fr-CA" sz="1800" b="1" dirty="0" smtClean="0">
              <a:solidFill>
                <a:srgbClr val="990099"/>
              </a:solidFill>
              <a:latin typeface="Courier New"/>
            </a:endParaRPr>
          </a:p>
          <a:p>
            <a:pPr marL="285750" indent="-285750">
              <a:buFont typeface="Wingdings" pitchFamily="2" charset="2"/>
              <a:buChar char="Ø"/>
            </a:pPr>
            <a:r>
              <a:rPr lang="fr-CA" sz="1800" dirty="0" smtClean="0">
                <a:solidFill>
                  <a:srgbClr val="FF0000"/>
                </a:solidFill>
                <a:latin typeface="Arial"/>
              </a:rPr>
              <a:t>Le PMMP post-intérimaire est établi par la MPI.</a:t>
            </a:r>
          </a:p>
          <a:p>
            <a:pPr marL="285750" indent="-285750">
              <a:buFont typeface="Wingdings" pitchFamily="2" charset="2"/>
              <a:buChar char="Ø"/>
            </a:pPr>
            <a:endParaRPr lang="fr-CA" sz="1800" b="1" dirty="0" smtClean="0">
              <a:solidFill>
                <a:srgbClr val="0066CC"/>
              </a:solidFill>
              <a:latin typeface="Courier New"/>
            </a:endParaRPr>
          </a:p>
          <a:p>
            <a:pPr marL="285750" indent="-285750">
              <a:buFont typeface="Wingdings" pitchFamily="2" charset="2"/>
              <a:buChar char="Ø"/>
            </a:pPr>
            <a:r>
              <a:rPr lang="fr-CA" sz="1800" dirty="0" smtClean="0">
                <a:solidFill>
                  <a:srgbClr val="003366"/>
                </a:solidFill>
                <a:latin typeface="Arial"/>
              </a:rPr>
              <a:t>Le PMNE-N (établi en fonction de la méthodologie de rajustement du prix selon l’IPC) en 2012 se situe à 13 $.</a:t>
            </a:r>
          </a:p>
          <a:p>
            <a:pPr marL="285750" indent="-285750">
              <a:buFont typeface="Wingdings" pitchFamily="2" charset="2"/>
              <a:buChar char="Ø"/>
            </a:pPr>
            <a:endParaRPr lang="fr-CA" sz="1800" dirty="0">
              <a:solidFill>
                <a:srgbClr val="003366"/>
              </a:solidFill>
              <a:latin typeface="Arial"/>
            </a:endParaRPr>
          </a:p>
          <a:p>
            <a:endParaRPr lang="fr-CA" sz="1800" dirty="0" smtClean="0">
              <a:solidFill>
                <a:srgbClr val="003366"/>
              </a:solidFill>
              <a:latin typeface="Arial"/>
            </a:endParaRPr>
          </a:p>
          <a:p>
            <a:endParaRPr lang="fr-CA" sz="1800" dirty="0" smtClean="0">
              <a:solidFill>
                <a:srgbClr val="003366"/>
              </a:solidFill>
              <a:latin typeface="Arial"/>
            </a:endParaRPr>
          </a:p>
          <a:p>
            <a:pPr marL="285750" indent="-285750">
              <a:buFont typeface="Wingdings" pitchFamily="2" charset="2"/>
              <a:buChar char="Ø"/>
            </a:pPr>
            <a:r>
              <a:rPr lang="fr-FR" sz="1800" dirty="0" smtClean="0">
                <a:solidFill>
                  <a:srgbClr val="003366"/>
                </a:solidFill>
                <a:latin typeface="Arial"/>
              </a:rPr>
              <a:t>Incidence </a:t>
            </a:r>
            <a:r>
              <a:rPr lang="fr-FR" sz="1800" dirty="0">
                <a:solidFill>
                  <a:srgbClr val="003366"/>
                </a:solidFill>
                <a:latin typeface="Arial"/>
              </a:rPr>
              <a:t>sur </a:t>
            </a:r>
            <a:r>
              <a:rPr lang="fr-FR" sz="1800" dirty="0" smtClean="0">
                <a:solidFill>
                  <a:srgbClr val="003366"/>
                </a:solidFill>
                <a:latin typeface="Arial"/>
              </a:rPr>
              <a:t>d’éventuelles </a:t>
            </a:r>
            <a:r>
              <a:rPr lang="fr-FR" sz="1800" dirty="0">
                <a:solidFill>
                  <a:srgbClr val="003366"/>
                </a:solidFill>
                <a:latin typeface="Arial"/>
              </a:rPr>
              <a:t>demandes de la méthodologie de la majoration : Le PRPL demeure à 15 $.</a:t>
            </a:r>
          </a:p>
          <a:p>
            <a:pPr marL="285750" indent="-285750">
              <a:buFont typeface="Wingdings" pitchFamily="2" charset="2"/>
              <a:buChar char="Ø"/>
            </a:pPr>
            <a:endParaRPr lang="en-CA" sz="1800" dirty="0"/>
          </a:p>
        </p:txBody>
      </p:sp>
      <p:sp>
        <p:nvSpPr>
          <p:cNvPr id="6" name="Rectangle 5"/>
          <p:cNvSpPr/>
          <p:nvPr>
            <p:custDataLst>
              <p:tags r:id="rId6"/>
            </p:custDataLst>
          </p:nvPr>
        </p:nvSpPr>
        <p:spPr bwMode="auto">
          <a:xfrm>
            <a:off x="1384288" y="4365104"/>
            <a:ext cx="7416824" cy="576064"/>
          </a:xfrm>
          <a:prstGeom prst="rect">
            <a:avLst/>
          </a:prstGeom>
          <a:solidFill>
            <a:schemeClr val="bg1"/>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fr-CA" sz="1800" i="0" u="none" strike="noStrike" cap="none" normalizeH="0" baseline="0" dirty="0" smtClean="0">
                <a:ln>
                  <a:noFill/>
                </a:ln>
                <a:solidFill>
                  <a:srgbClr val="003366"/>
                </a:solidFill>
                <a:effectLst/>
                <a:latin typeface="Arial"/>
              </a:rPr>
              <a:t>PMMP post-intérimaire (2012) = 17 $ </a:t>
            </a:r>
          </a:p>
          <a:p>
            <a:pPr marL="0" marR="0" indent="0" algn="ctr" defTabSz="914400" rtl="0" eaLnBrk="1" fontAlgn="base" latinLnBrk="0" hangingPunct="1">
              <a:lnSpc>
                <a:spcPct val="100000"/>
              </a:lnSpc>
              <a:spcBef>
                <a:spcPct val="0"/>
              </a:spcBef>
              <a:spcAft>
                <a:spcPct val="0"/>
              </a:spcAft>
              <a:buClrTx/>
              <a:buSzTx/>
              <a:buFontTx/>
              <a:buNone/>
              <a:tabLst/>
            </a:pPr>
            <a:r>
              <a:rPr kumimoji="0" lang="fr-CA" sz="1800" i="0" u="none" strike="noStrike" cap="none" normalizeH="0" baseline="0" dirty="0" smtClean="0">
                <a:ln>
                  <a:noFill/>
                </a:ln>
                <a:solidFill>
                  <a:srgbClr val="003366"/>
                </a:solidFill>
                <a:effectLst/>
                <a:latin typeface="Arial"/>
              </a:rPr>
              <a:t>PMNE-N de 2012 final = 13 $</a:t>
            </a:r>
            <a:endParaRPr kumimoji="0" lang="fr-CA" sz="1800" b="1" i="0" u="none" strike="noStrike" cap="none" normalizeH="0" baseline="0" dirty="0" smtClean="0">
              <a:ln>
                <a:noFill/>
              </a:ln>
              <a:solidFill>
                <a:srgbClr val="003366"/>
              </a:solidFill>
              <a:effectLst/>
              <a:latin typeface="Courier New"/>
            </a:endParaRPr>
          </a:p>
        </p:txBody>
      </p:sp>
    </p:spTree>
    <p:custDataLst>
      <p:tags r:id="rId1"/>
    </p:custDataLst>
    <p:extLst>
      <p:ext uri="{BB962C8B-B14F-4D97-AF65-F5344CB8AC3E}">
        <p14:creationId xmlns:p14="http://schemas.microsoft.com/office/powerpoint/2010/main" val="10139324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2"/>
            </p:custDataLst>
          </p:nvPr>
        </p:nvSpPr>
        <p:spPr/>
        <p:txBody>
          <a:bodyPr/>
          <a:lstStyle/>
          <a:p>
            <a:pPr>
              <a:defRPr/>
            </a:pPr>
            <a:fld id="{80FB8CDC-37CD-45BA-9FD3-818302BE5254}" type="slidenum">
              <a:rPr lang="en-US" smtClean="0"/>
              <a:pPr>
                <a:defRPr/>
              </a:pPr>
              <a:t>22</a:t>
            </a:fld>
            <a:endParaRPr lang="en-US" dirty="0">
              <a:solidFill>
                <a:schemeClr val="tx1"/>
              </a:solidFill>
            </a:endParaRPr>
          </a:p>
        </p:txBody>
      </p:sp>
      <p:pic>
        <p:nvPicPr>
          <p:cNvPr id="8195" name="Picture 3"/>
          <p:cNvPicPr>
            <a:picLocks noChangeAspect="1" noChangeArrowheads="1"/>
          </p:cNvPicPr>
          <p:nvPr>
            <p:custDataLst>
              <p:tags r:id="rId3"/>
            </p:custDataLst>
          </p:nvPr>
        </p:nvPicPr>
        <p:blipFill>
          <a:blip r:embed="rId8" cstate="print">
            <a:extLst>
              <a:ext uri="{28A0092B-C50C-407E-A947-70E740481C1C}">
                <a14:useLocalDpi xmlns:a14="http://schemas.microsoft.com/office/drawing/2010/main" val="0"/>
              </a:ext>
            </a:extLst>
          </a:blip>
          <a:srcRect/>
          <a:stretch>
            <a:fillRect/>
          </a:stretch>
        </p:blipFill>
        <p:spPr bwMode="auto">
          <a:xfrm>
            <a:off x="1041399" y="1160239"/>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custDataLst>
              <p:tags r:id="rId4"/>
            </p:custDataLst>
          </p:nvPr>
        </p:nvSpPr>
        <p:spPr>
          <a:xfrm>
            <a:off x="935088" y="305614"/>
            <a:ext cx="8208912" cy="830997"/>
          </a:xfrm>
          <a:prstGeom prst="rect">
            <a:avLst/>
          </a:prstGeom>
          <a:noFill/>
        </p:spPr>
        <p:txBody>
          <a:bodyPr wrap="square" rtlCol="0">
            <a:spAutoFit/>
          </a:bodyPr>
          <a:lstStyle/>
          <a:p>
            <a:pPr algn="ctr"/>
            <a:r>
              <a:rPr lang="fr-CA" b="1" dirty="0" smtClean="0">
                <a:solidFill>
                  <a:srgbClr val="003366"/>
                </a:solidFill>
                <a:latin typeface="Arial Narrow"/>
              </a:rPr>
              <a:t>PMMP intérimaire – Exemple 3 (l</a:t>
            </a:r>
            <a:r>
              <a:rPr lang="fr-FR" b="1" dirty="0" smtClean="0">
                <a:solidFill>
                  <a:srgbClr val="003366"/>
                </a:solidFill>
                <a:latin typeface="Arial Narrow"/>
              </a:rPr>
              <a:t>e </a:t>
            </a:r>
            <a:r>
              <a:rPr lang="fr-FR" b="1" dirty="0">
                <a:solidFill>
                  <a:srgbClr val="003366"/>
                </a:solidFill>
                <a:latin typeface="Arial Narrow"/>
              </a:rPr>
              <a:t>plus élevé des prix entre </a:t>
            </a:r>
            <a:r>
              <a:rPr lang="fr-FR" b="1" dirty="0" smtClean="0">
                <a:solidFill>
                  <a:srgbClr val="003366"/>
                </a:solidFill>
                <a:latin typeface="Arial Narrow"/>
              </a:rPr>
              <a:t>la médiane et le prix le plus élevé obtenu </a:t>
            </a:r>
            <a:r>
              <a:rPr lang="fr-FR" b="1" dirty="0">
                <a:solidFill>
                  <a:srgbClr val="003366"/>
                </a:solidFill>
                <a:latin typeface="Arial Narrow"/>
              </a:rPr>
              <a:t>avec le Test de la </a:t>
            </a:r>
            <a:r>
              <a:rPr lang="fr-FR" b="1" dirty="0" smtClean="0">
                <a:solidFill>
                  <a:srgbClr val="003366"/>
                </a:solidFill>
                <a:latin typeface="Arial Narrow"/>
              </a:rPr>
              <a:t>CCT</a:t>
            </a:r>
            <a:r>
              <a:rPr lang="fr-CA" b="1" dirty="0" smtClean="0">
                <a:solidFill>
                  <a:srgbClr val="003366"/>
                </a:solidFill>
                <a:latin typeface="Arial Narrow"/>
              </a:rPr>
              <a:t>)</a:t>
            </a:r>
            <a:endParaRPr lang="fr-CA" b="1" dirty="0">
              <a:solidFill>
                <a:srgbClr val="003366"/>
              </a:solidFill>
              <a:latin typeface="Courier New"/>
            </a:endParaRPr>
          </a:p>
        </p:txBody>
      </p:sp>
      <p:sp>
        <p:nvSpPr>
          <p:cNvPr id="3" name="TextBox 2"/>
          <p:cNvSpPr txBox="1"/>
          <p:nvPr>
            <p:custDataLst>
              <p:tags r:id="rId5"/>
            </p:custDataLst>
          </p:nvPr>
        </p:nvSpPr>
        <p:spPr>
          <a:xfrm>
            <a:off x="1041400" y="1268760"/>
            <a:ext cx="8102600" cy="5016758"/>
          </a:xfrm>
          <a:prstGeom prst="rect">
            <a:avLst/>
          </a:prstGeom>
          <a:noFill/>
        </p:spPr>
        <p:txBody>
          <a:bodyPr wrap="square" rtlCol="0">
            <a:spAutoFit/>
          </a:bodyPr>
          <a:lstStyle/>
          <a:p>
            <a:pPr marL="285750" indent="-285750">
              <a:buFont typeface="Wingdings" pitchFamily="2" charset="2"/>
              <a:buChar char="Ø"/>
            </a:pPr>
            <a:r>
              <a:rPr lang="fr-CA" sz="1600" dirty="0" smtClean="0">
                <a:solidFill>
                  <a:srgbClr val="003366"/>
                </a:solidFill>
                <a:latin typeface="Arial"/>
              </a:rPr>
              <a:t>Produit médicamenteux A lancé sur le marché en mars 2010</a:t>
            </a:r>
            <a:endParaRPr lang="en-US" sz="1600" dirty="0" smtClean="0">
              <a:solidFill>
                <a:srgbClr val="003366"/>
              </a:solidFill>
            </a:endParaRPr>
          </a:p>
          <a:p>
            <a:pPr marL="285750" lvl="0" indent="-285750">
              <a:buFont typeface="Wingdings" pitchFamily="2" charset="2"/>
              <a:buChar char="Ø"/>
            </a:pPr>
            <a:endParaRPr lang="en-CA" sz="1600" dirty="0" smtClean="0">
              <a:solidFill>
                <a:srgbClr val="003366"/>
              </a:solidFill>
              <a:latin typeface="Arial"/>
            </a:endParaRPr>
          </a:p>
          <a:p>
            <a:pPr marL="285750" indent="-285750">
              <a:buFont typeface="Wingdings" pitchFamily="2" charset="2"/>
              <a:buChar char="Ø"/>
            </a:pPr>
            <a:r>
              <a:rPr lang="fr-CA" sz="1600" dirty="0" smtClean="0">
                <a:solidFill>
                  <a:srgbClr val="003366"/>
                </a:solidFill>
              </a:rPr>
              <a:t>Niveau d’amélioration thérapeutique : Amélioration modeste</a:t>
            </a:r>
            <a:endParaRPr lang="fr-CA" sz="1600" b="1" dirty="0" smtClean="0">
              <a:solidFill>
                <a:srgbClr val="003366"/>
              </a:solidFill>
              <a:latin typeface="Courier New"/>
            </a:endParaRPr>
          </a:p>
          <a:p>
            <a:pPr marL="285750" indent="-285750">
              <a:buFont typeface="Wingdings" pitchFamily="2" charset="2"/>
              <a:buChar char="Ø"/>
            </a:pPr>
            <a:endParaRPr lang="fr-CA" sz="1600" dirty="0" smtClean="0">
              <a:solidFill>
                <a:srgbClr val="003366"/>
              </a:solidFill>
            </a:endParaRPr>
          </a:p>
          <a:p>
            <a:pPr marL="285750" indent="-285750">
              <a:buFont typeface="Wingdings" pitchFamily="2" charset="2"/>
              <a:buChar char="Ø"/>
            </a:pPr>
            <a:r>
              <a:rPr lang="fr-FR" sz="1600" dirty="0">
                <a:solidFill>
                  <a:srgbClr val="003366"/>
                </a:solidFill>
              </a:rPr>
              <a:t>Test appliqué pour déterminer le PMMP auquel le nouveau produit médicamenteux breveté peut être vendu au cours de sa période de </a:t>
            </a:r>
            <a:r>
              <a:rPr lang="fr-FR" sz="1600" dirty="0" smtClean="0">
                <a:solidFill>
                  <a:srgbClr val="003366"/>
                </a:solidFill>
              </a:rPr>
              <a:t>lancement</a:t>
            </a:r>
            <a:r>
              <a:rPr lang="fr-CA" sz="1600" dirty="0" smtClean="0">
                <a:solidFill>
                  <a:srgbClr val="003366"/>
                </a:solidFill>
              </a:rPr>
              <a:t> : </a:t>
            </a:r>
            <a:r>
              <a:rPr lang="fr-FR" sz="1600" dirty="0">
                <a:solidFill>
                  <a:srgbClr val="003366"/>
                </a:solidFill>
              </a:rPr>
              <a:t>Le plus élevé des prix entre </a:t>
            </a:r>
            <a:r>
              <a:rPr lang="fr-FR" sz="1600" dirty="0" smtClean="0">
                <a:solidFill>
                  <a:srgbClr val="003366"/>
                </a:solidFill>
              </a:rPr>
              <a:t>la </a:t>
            </a:r>
            <a:r>
              <a:rPr lang="fr-FR" sz="1600" dirty="0">
                <a:solidFill>
                  <a:srgbClr val="003366"/>
                </a:solidFill>
              </a:rPr>
              <a:t>médiane </a:t>
            </a:r>
            <a:r>
              <a:rPr lang="fr-FR" sz="1600" dirty="0" smtClean="0">
                <a:solidFill>
                  <a:srgbClr val="003366"/>
                </a:solidFill>
              </a:rPr>
              <a:t>des prix obtenus </a:t>
            </a:r>
            <a:r>
              <a:rPr lang="fr-FR" sz="1600" dirty="0">
                <a:solidFill>
                  <a:srgbClr val="003366"/>
                </a:solidFill>
              </a:rPr>
              <a:t>avec le Test de la </a:t>
            </a:r>
            <a:r>
              <a:rPr lang="fr-FR" sz="1600" dirty="0" smtClean="0">
                <a:solidFill>
                  <a:srgbClr val="003366"/>
                </a:solidFill>
              </a:rPr>
              <a:t>CCT </a:t>
            </a:r>
            <a:r>
              <a:rPr lang="fr-FR" sz="1600" dirty="0">
                <a:solidFill>
                  <a:srgbClr val="003366"/>
                </a:solidFill>
              </a:rPr>
              <a:t>et </a:t>
            </a:r>
            <a:r>
              <a:rPr lang="fr-FR" sz="1600" dirty="0" smtClean="0">
                <a:solidFill>
                  <a:srgbClr val="003366"/>
                </a:solidFill>
              </a:rPr>
              <a:t>le test MPI, et le </a:t>
            </a:r>
            <a:r>
              <a:rPr lang="fr-FR" sz="1600" dirty="0">
                <a:solidFill>
                  <a:srgbClr val="003366"/>
                </a:solidFill>
              </a:rPr>
              <a:t>prix le plus élevé obtenu avec le Test de </a:t>
            </a:r>
            <a:r>
              <a:rPr lang="fr-FR" sz="1600" dirty="0" smtClean="0">
                <a:solidFill>
                  <a:srgbClr val="003366"/>
                </a:solidFill>
              </a:rPr>
              <a:t>la CCT</a:t>
            </a:r>
            <a:endParaRPr lang="fr-CA" sz="1600" b="1" dirty="0" smtClean="0">
              <a:solidFill>
                <a:srgbClr val="003366"/>
              </a:solidFill>
              <a:latin typeface="Courier New"/>
            </a:endParaRPr>
          </a:p>
          <a:p>
            <a:pPr marL="285750" indent="-285750">
              <a:buFont typeface="Wingdings" pitchFamily="2" charset="2"/>
              <a:buChar char="Ø"/>
            </a:pPr>
            <a:endParaRPr lang="fr-CA" sz="1600" dirty="0" smtClean="0">
              <a:solidFill>
                <a:srgbClr val="003366"/>
              </a:solidFill>
            </a:endParaRPr>
          </a:p>
          <a:p>
            <a:pPr marL="285750" lvl="0" indent="-285750">
              <a:buFont typeface="Wingdings" pitchFamily="2" charset="2"/>
              <a:buChar char="Ø"/>
            </a:pPr>
            <a:r>
              <a:rPr lang="fr-CA" sz="1600" b="1" dirty="0" smtClean="0">
                <a:solidFill>
                  <a:srgbClr val="003366"/>
                </a:solidFill>
                <a:latin typeface="Arial"/>
              </a:rPr>
              <a:t>En 2010</a:t>
            </a:r>
            <a:r>
              <a:rPr lang="fr-CA" sz="1600" dirty="0" smtClean="0">
                <a:solidFill>
                  <a:srgbClr val="003366"/>
                </a:solidFill>
                <a:latin typeface="Arial"/>
              </a:rPr>
              <a:t>, le plus élevé des prix obtenus avec le Test de la CCT = 10 $</a:t>
            </a:r>
          </a:p>
          <a:p>
            <a:pPr marL="285750" lvl="0" indent="-285750"/>
            <a:endParaRPr lang="fr-CA" sz="1600" dirty="0" smtClean="0">
              <a:solidFill>
                <a:srgbClr val="003366"/>
              </a:solidFill>
              <a:latin typeface="Arial"/>
            </a:endParaRPr>
          </a:p>
          <a:p>
            <a:pPr marL="285750" lvl="0" indent="-22225"/>
            <a:r>
              <a:rPr lang="fr-CA" sz="1600" dirty="0" smtClean="0">
                <a:solidFill>
                  <a:srgbClr val="003366"/>
                </a:solidFill>
                <a:latin typeface="Arial"/>
              </a:rPr>
              <a:t>Le produit médicamenteux A se vend en Italie (10 $) et aux États-Unis à (20 $). </a:t>
            </a:r>
          </a:p>
          <a:p>
            <a:pPr marL="285750" lvl="0" indent="-22225"/>
            <a:r>
              <a:rPr lang="fr-CA" sz="1600" dirty="0" smtClean="0">
                <a:solidFill>
                  <a:srgbClr val="003366"/>
                </a:solidFill>
                <a:latin typeface="Arial"/>
              </a:rPr>
              <a:t>MPI intérimaire =15 $ </a:t>
            </a:r>
            <a:endParaRPr lang="fr-CA" sz="1600" b="1" dirty="0" smtClean="0">
              <a:solidFill>
                <a:srgbClr val="003366"/>
              </a:solidFill>
              <a:latin typeface="Courier New"/>
            </a:endParaRPr>
          </a:p>
          <a:p>
            <a:r>
              <a:rPr lang="fr-CA" sz="1600" dirty="0" smtClean="0">
                <a:solidFill>
                  <a:srgbClr val="003366"/>
                </a:solidFill>
              </a:rPr>
              <a:t>     </a:t>
            </a:r>
          </a:p>
          <a:p>
            <a:pPr marL="263525"/>
            <a:r>
              <a:rPr lang="fr-CA" sz="1600" dirty="0" smtClean="0">
                <a:solidFill>
                  <a:srgbClr val="003366"/>
                </a:solidFill>
              </a:rPr>
              <a:t>Médiane = 12,50 $</a:t>
            </a:r>
            <a:endParaRPr lang="fr-CA" sz="1600" b="1" dirty="0" smtClean="0">
              <a:solidFill>
                <a:srgbClr val="003366"/>
              </a:solidFill>
              <a:latin typeface="Courier New"/>
            </a:endParaRPr>
          </a:p>
          <a:p>
            <a:pPr marL="263525"/>
            <a:r>
              <a:rPr lang="fr-CA" sz="1600" dirty="0" smtClean="0">
                <a:solidFill>
                  <a:srgbClr val="003366"/>
                </a:solidFill>
              </a:rPr>
              <a:t>     </a:t>
            </a:r>
          </a:p>
          <a:p>
            <a:pPr marL="263525"/>
            <a:r>
              <a:rPr lang="fr-CA" sz="1600" dirty="0" smtClean="0">
                <a:solidFill>
                  <a:srgbClr val="003366"/>
                </a:solidFill>
              </a:rPr>
              <a:t>Le PMMP intérimaire est établi par la médiane.</a:t>
            </a:r>
            <a:endParaRPr lang="fr-CA" sz="1600" b="1" dirty="0" smtClean="0">
              <a:solidFill>
                <a:srgbClr val="003366"/>
              </a:solidFill>
              <a:latin typeface="Courier New"/>
            </a:endParaRPr>
          </a:p>
          <a:p>
            <a:endParaRPr lang="fr-CA" sz="1600" dirty="0" smtClean="0">
              <a:solidFill>
                <a:srgbClr val="0066CC"/>
              </a:solidFill>
            </a:endParaRPr>
          </a:p>
          <a:p>
            <a:r>
              <a:rPr lang="fr-CA" sz="1600" dirty="0" smtClean="0">
                <a:solidFill>
                  <a:srgbClr val="0066CC"/>
                </a:solidFill>
              </a:rPr>
              <a:t>	</a:t>
            </a:r>
            <a:r>
              <a:rPr lang="fr-CA" sz="1600" b="1" u="sng" dirty="0" smtClean="0">
                <a:solidFill>
                  <a:srgbClr val="FF0000"/>
                </a:solidFill>
                <a:latin typeface="Arial"/>
              </a:rPr>
              <a:t>PMMP intérimaire (2010) = 12,50 </a:t>
            </a:r>
            <a:r>
              <a:rPr lang="en-CA" sz="1600" b="1" u="sng" dirty="0" smtClean="0">
                <a:solidFill>
                  <a:srgbClr val="FF0000"/>
                </a:solidFill>
                <a:latin typeface="Arial"/>
              </a:rPr>
              <a:t>$</a:t>
            </a:r>
            <a:endParaRPr lang="en-CA" sz="1600" b="1" u="sng" dirty="0" smtClean="0">
              <a:solidFill>
                <a:srgbClr val="FF0000"/>
              </a:solidFill>
              <a:latin typeface="Courier New"/>
            </a:endParaRPr>
          </a:p>
          <a:p>
            <a:endParaRPr lang="en-CA" sz="1600" dirty="0"/>
          </a:p>
        </p:txBody>
      </p:sp>
    </p:spTree>
    <p:custDataLst>
      <p:tags r:id="rId1"/>
    </p:custDataLst>
    <p:extLst>
      <p:ext uri="{BB962C8B-B14F-4D97-AF65-F5344CB8AC3E}">
        <p14:creationId xmlns:p14="http://schemas.microsoft.com/office/powerpoint/2010/main" val="2115517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2"/>
            </p:custDataLst>
          </p:nvPr>
        </p:nvSpPr>
        <p:spPr/>
        <p:txBody>
          <a:bodyPr/>
          <a:lstStyle/>
          <a:p>
            <a:pPr>
              <a:defRPr/>
            </a:pPr>
            <a:fld id="{80FB8CDC-37CD-45BA-9FD3-818302BE5254}" type="slidenum">
              <a:rPr lang="en-US" smtClean="0"/>
              <a:pPr>
                <a:defRPr/>
              </a:pPr>
              <a:t>23</a:t>
            </a:fld>
            <a:endParaRPr lang="en-US" dirty="0">
              <a:solidFill>
                <a:schemeClr val="tx1"/>
              </a:solidFill>
            </a:endParaRPr>
          </a:p>
        </p:txBody>
      </p:sp>
      <p:pic>
        <p:nvPicPr>
          <p:cNvPr id="8195" name="Picture 3"/>
          <p:cNvPicPr>
            <a:picLocks noChangeAspect="1" noChangeArrowheads="1"/>
          </p:cNvPicPr>
          <p:nvPr>
            <p:custDataLst>
              <p:tags r:id="rId3"/>
            </p:custDataLst>
          </p:nvPr>
        </p:nvPicPr>
        <p:blipFill>
          <a:blip r:embed="rId9" cstate="print">
            <a:extLst>
              <a:ext uri="{28A0092B-C50C-407E-A947-70E740481C1C}">
                <a14:useLocalDpi xmlns:a14="http://schemas.microsoft.com/office/drawing/2010/main" val="0"/>
              </a:ext>
            </a:extLst>
          </a:blip>
          <a:srcRect/>
          <a:stretch>
            <a:fillRect/>
          </a:stretch>
        </p:blipFill>
        <p:spPr bwMode="auto">
          <a:xfrm>
            <a:off x="1041399" y="1160239"/>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custDataLst>
              <p:tags r:id="rId4"/>
            </p:custDataLst>
          </p:nvPr>
        </p:nvSpPr>
        <p:spPr>
          <a:xfrm>
            <a:off x="827584" y="260648"/>
            <a:ext cx="8352928" cy="830997"/>
          </a:xfrm>
          <a:prstGeom prst="rect">
            <a:avLst/>
          </a:prstGeom>
          <a:noFill/>
        </p:spPr>
        <p:txBody>
          <a:bodyPr wrap="square" rtlCol="0">
            <a:spAutoFit/>
          </a:bodyPr>
          <a:lstStyle/>
          <a:p>
            <a:pPr lvl="0" algn="ctr"/>
            <a:r>
              <a:rPr lang="fr-CA" b="1" dirty="0">
                <a:solidFill>
                  <a:srgbClr val="003366"/>
                </a:solidFill>
                <a:latin typeface="Arial Narrow"/>
              </a:rPr>
              <a:t>PMMP </a:t>
            </a:r>
            <a:r>
              <a:rPr lang="fr-CA" b="1" dirty="0" smtClean="0">
                <a:solidFill>
                  <a:srgbClr val="003366"/>
                </a:solidFill>
                <a:latin typeface="Arial Narrow"/>
              </a:rPr>
              <a:t>intérimaire</a:t>
            </a:r>
            <a:r>
              <a:rPr lang="fr-CA" b="1" dirty="0">
                <a:solidFill>
                  <a:srgbClr val="003366"/>
                </a:solidFill>
                <a:latin typeface="Arial Narrow"/>
              </a:rPr>
              <a:t> </a:t>
            </a:r>
            <a:r>
              <a:rPr lang="fr-CA" b="1" dirty="0" smtClean="0">
                <a:solidFill>
                  <a:srgbClr val="003366"/>
                </a:solidFill>
                <a:latin typeface="Arial Narrow"/>
              </a:rPr>
              <a:t>– </a:t>
            </a:r>
            <a:r>
              <a:rPr lang="fr-CA" b="1" dirty="0">
                <a:solidFill>
                  <a:srgbClr val="003366"/>
                </a:solidFill>
                <a:latin typeface="Arial Narrow"/>
              </a:rPr>
              <a:t>Exemple 3 (l</a:t>
            </a:r>
            <a:r>
              <a:rPr lang="fr-FR" b="1" dirty="0">
                <a:solidFill>
                  <a:srgbClr val="003366"/>
                </a:solidFill>
                <a:latin typeface="Arial Narrow"/>
              </a:rPr>
              <a:t>e plus élevé des prix entre la médiane et le prix le plus élevé obtenu avec le Test de la CCT</a:t>
            </a:r>
            <a:r>
              <a:rPr lang="fr-CA" b="1" dirty="0">
                <a:solidFill>
                  <a:srgbClr val="003366"/>
                </a:solidFill>
                <a:latin typeface="Arial Narrow"/>
              </a:rPr>
              <a:t>)</a:t>
            </a:r>
            <a:endParaRPr lang="fr-CA" b="1" dirty="0">
              <a:solidFill>
                <a:srgbClr val="003366"/>
              </a:solidFill>
              <a:latin typeface="Courier New"/>
            </a:endParaRPr>
          </a:p>
        </p:txBody>
      </p:sp>
      <p:sp>
        <p:nvSpPr>
          <p:cNvPr id="3" name="TextBox 2"/>
          <p:cNvSpPr txBox="1"/>
          <p:nvPr>
            <p:custDataLst>
              <p:tags r:id="rId5"/>
            </p:custDataLst>
          </p:nvPr>
        </p:nvSpPr>
        <p:spPr>
          <a:xfrm>
            <a:off x="1041400" y="1196752"/>
            <a:ext cx="8102600" cy="7248138"/>
          </a:xfrm>
          <a:prstGeom prst="rect">
            <a:avLst/>
          </a:prstGeom>
          <a:noFill/>
        </p:spPr>
        <p:txBody>
          <a:bodyPr wrap="square" rtlCol="0">
            <a:spAutoFit/>
          </a:bodyPr>
          <a:lstStyle/>
          <a:p>
            <a:r>
              <a:rPr lang="fr-CA" sz="1600" b="1" u="sng" dirty="0" smtClean="0">
                <a:solidFill>
                  <a:srgbClr val="003366"/>
                </a:solidFill>
                <a:latin typeface="Arial"/>
              </a:rPr>
              <a:t>Scénario 1 : Trois ans (2013)</a:t>
            </a:r>
            <a:r>
              <a:rPr lang="fr-CA" sz="1600" b="1" u="sng" dirty="0" smtClean="0">
                <a:solidFill>
                  <a:srgbClr val="003366"/>
                </a:solidFill>
              </a:rPr>
              <a:t> </a:t>
            </a:r>
            <a:endParaRPr lang="fr-CA" sz="1600" b="1" u="sng" dirty="0" smtClean="0">
              <a:solidFill>
                <a:srgbClr val="003366"/>
              </a:solidFill>
              <a:latin typeface="Courier New"/>
            </a:endParaRPr>
          </a:p>
          <a:p>
            <a:endParaRPr lang="en-US" sz="1600" dirty="0" smtClean="0">
              <a:solidFill>
                <a:srgbClr val="003366"/>
              </a:solidFill>
            </a:endParaRPr>
          </a:p>
          <a:p>
            <a:pPr marL="285750" indent="-285750">
              <a:buFont typeface="Wingdings" pitchFamily="2" charset="2"/>
              <a:buChar char="Ø"/>
            </a:pPr>
            <a:r>
              <a:rPr lang="en-CA" sz="1600" dirty="0" smtClean="0">
                <a:solidFill>
                  <a:srgbClr val="003366"/>
                </a:solidFill>
              </a:rPr>
              <a:t>Le </a:t>
            </a:r>
            <a:r>
              <a:rPr lang="fr-CA" sz="1600" dirty="0" smtClean="0">
                <a:solidFill>
                  <a:srgbClr val="003366"/>
                </a:solidFill>
              </a:rPr>
              <a:t>produit</a:t>
            </a:r>
            <a:r>
              <a:rPr lang="en-CA" sz="1600" dirty="0" smtClean="0">
                <a:solidFill>
                  <a:srgbClr val="003366"/>
                </a:solidFill>
              </a:rPr>
              <a:t> médicamenteux A ne se vend </a:t>
            </a:r>
            <a:r>
              <a:rPr lang="fr-CA" sz="1600" dirty="0" smtClean="0">
                <a:solidFill>
                  <a:srgbClr val="003366"/>
                </a:solidFill>
              </a:rPr>
              <a:t>toujours</a:t>
            </a:r>
            <a:r>
              <a:rPr lang="en-CA" sz="1600" dirty="0" smtClean="0">
                <a:solidFill>
                  <a:srgbClr val="003366"/>
                </a:solidFill>
              </a:rPr>
              <a:t> </a:t>
            </a:r>
            <a:r>
              <a:rPr lang="fr-CA" sz="1600" dirty="0" smtClean="0">
                <a:solidFill>
                  <a:srgbClr val="003366"/>
                </a:solidFill>
              </a:rPr>
              <a:t>que</a:t>
            </a:r>
            <a:r>
              <a:rPr lang="en-CA" sz="1600" dirty="0" smtClean="0">
                <a:solidFill>
                  <a:srgbClr val="003366"/>
                </a:solidFill>
              </a:rPr>
              <a:t> </a:t>
            </a:r>
            <a:r>
              <a:rPr lang="fr-CA" sz="1600" dirty="0" smtClean="0">
                <a:solidFill>
                  <a:srgbClr val="003366"/>
                </a:solidFill>
              </a:rPr>
              <a:t>dans</a:t>
            </a:r>
            <a:r>
              <a:rPr lang="en-CA" sz="1600" dirty="0" smtClean="0">
                <a:solidFill>
                  <a:srgbClr val="003366"/>
                </a:solidFill>
              </a:rPr>
              <a:t> 2 pays. 	MPI = 15 $  </a:t>
            </a:r>
          </a:p>
          <a:p>
            <a:r>
              <a:rPr lang="fr-CA" sz="1600" b="1" dirty="0" smtClean="0">
                <a:solidFill>
                  <a:srgbClr val="003366"/>
                </a:solidFill>
                <a:latin typeface="Courier New"/>
              </a:rPr>
              <a:t> </a:t>
            </a:r>
          </a:p>
          <a:p>
            <a:pPr marL="285750" indent="-285750">
              <a:buFont typeface="Wingdings" pitchFamily="2" charset="2"/>
              <a:buChar char="Ø"/>
            </a:pPr>
            <a:r>
              <a:rPr lang="fr-CA" sz="1600" b="1" dirty="0" smtClean="0">
                <a:solidFill>
                  <a:srgbClr val="003366"/>
                </a:solidFill>
                <a:latin typeface="Arial"/>
              </a:rPr>
              <a:t>Médiane = 12,50 $</a:t>
            </a:r>
            <a:endParaRPr lang="en-US" sz="1600" b="1" dirty="0" smtClean="0">
              <a:solidFill>
                <a:srgbClr val="003366"/>
              </a:solidFill>
            </a:endParaRPr>
          </a:p>
          <a:p>
            <a:pPr marL="285750" indent="-285750">
              <a:buFont typeface="Wingdings" pitchFamily="2" charset="2"/>
              <a:buChar char="Ø"/>
            </a:pPr>
            <a:endParaRPr lang="en-US" sz="1600" b="1" dirty="0">
              <a:solidFill>
                <a:srgbClr val="0066CC"/>
              </a:solidFill>
            </a:endParaRPr>
          </a:p>
          <a:p>
            <a:pPr marL="285750" indent="-285750">
              <a:buFont typeface="Wingdings" pitchFamily="2" charset="2"/>
              <a:buChar char="Ø"/>
            </a:pPr>
            <a:r>
              <a:rPr lang="en-CA" sz="1600" dirty="0" smtClean="0">
                <a:solidFill>
                  <a:srgbClr val="FF0000"/>
                </a:solidFill>
              </a:rPr>
              <a:t>Le PMMP </a:t>
            </a:r>
            <a:r>
              <a:rPr lang="fr-CA" sz="1600" dirty="0" smtClean="0">
                <a:solidFill>
                  <a:srgbClr val="FF0000"/>
                </a:solidFill>
              </a:rPr>
              <a:t>post-intérimaire</a:t>
            </a:r>
            <a:r>
              <a:rPr lang="en-CA" sz="1600" dirty="0" smtClean="0">
                <a:solidFill>
                  <a:srgbClr val="FF0000"/>
                </a:solidFill>
              </a:rPr>
              <a:t> est établi par la </a:t>
            </a:r>
            <a:r>
              <a:rPr lang="fr-CA" sz="1600" dirty="0" smtClean="0">
                <a:solidFill>
                  <a:srgbClr val="FF0000"/>
                </a:solidFill>
              </a:rPr>
              <a:t>médiane</a:t>
            </a:r>
            <a:r>
              <a:rPr lang="en-CA" sz="1600" dirty="0" smtClean="0">
                <a:solidFill>
                  <a:srgbClr val="FF0000"/>
                </a:solidFill>
              </a:rPr>
              <a:t>.</a:t>
            </a:r>
            <a:endParaRPr lang="fr-CA" sz="1600" b="1" dirty="0" smtClean="0">
              <a:solidFill>
                <a:srgbClr val="FF0000"/>
              </a:solidFill>
              <a:latin typeface="Courier New"/>
            </a:endParaRPr>
          </a:p>
          <a:p>
            <a:pPr marL="285750" indent="-285750">
              <a:buFont typeface="Wingdings" pitchFamily="2" charset="2"/>
              <a:buChar char="Ø"/>
            </a:pPr>
            <a:endParaRPr lang="en-US" sz="1600" b="1" u="sng" dirty="0" smtClean="0">
              <a:solidFill>
                <a:srgbClr val="C00000"/>
              </a:solidFill>
            </a:endParaRPr>
          </a:p>
          <a:p>
            <a:pPr marL="285750" indent="-285750">
              <a:buFont typeface="Wingdings" pitchFamily="2" charset="2"/>
              <a:buChar char="Ø"/>
            </a:pPr>
            <a:r>
              <a:rPr lang="fr-CA" sz="1600" dirty="0" smtClean="0">
                <a:solidFill>
                  <a:srgbClr val="003366"/>
                </a:solidFill>
                <a:latin typeface="Arial"/>
              </a:rPr>
              <a:t>Le PMNE-N (établi en fonction de la méthodologie de rajustement du prix selon l’IPC) en 2013 se situe à 13 $.</a:t>
            </a:r>
            <a:endParaRPr lang="fr-CA" sz="1600" b="1" dirty="0" smtClean="0">
              <a:solidFill>
                <a:srgbClr val="003366"/>
              </a:solidFill>
              <a:latin typeface="Courier New"/>
            </a:endParaRPr>
          </a:p>
          <a:p>
            <a:pPr marL="285750" indent="-285750">
              <a:buFont typeface="Wingdings" pitchFamily="2" charset="2"/>
              <a:buChar char="Ø"/>
            </a:pPr>
            <a:endParaRPr lang="en-US" sz="1800" dirty="0">
              <a:solidFill>
                <a:srgbClr val="003366"/>
              </a:solidFill>
            </a:endParaRPr>
          </a:p>
          <a:p>
            <a:pPr marL="285750" indent="-285750">
              <a:buFont typeface="Wingdings" pitchFamily="2" charset="2"/>
              <a:buChar char="Ø"/>
            </a:pPr>
            <a:endParaRPr lang="en-US" sz="1800" dirty="0" smtClean="0">
              <a:solidFill>
                <a:srgbClr val="003366"/>
              </a:solidFill>
            </a:endParaRPr>
          </a:p>
          <a:p>
            <a:pPr marL="285750" indent="-285750">
              <a:buFont typeface="Wingdings" pitchFamily="2" charset="2"/>
              <a:buChar char="Ø"/>
            </a:pPr>
            <a:endParaRPr lang="fr-CA" sz="1600" dirty="0" smtClean="0">
              <a:solidFill>
                <a:srgbClr val="003366"/>
              </a:solidFill>
            </a:endParaRPr>
          </a:p>
          <a:p>
            <a:pPr marL="285750" indent="-285750">
              <a:buFont typeface="Wingdings" pitchFamily="2" charset="2"/>
              <a:buChar char="Ø"/>
            </a:pPr>
            <a:r>
              <a:rPr lang="fr-CA" sz="1600" dirty="0" smtClean="0">
                <a:solidFill>
                  <a:srgbClr val="003366"/>
                </a:solidFill>
                <a:latin typeface="Arial"/>
              </a:rPr>
              <a:t>Si le PTM-N de 2013 </a:t>
            </a:r>
            <a:r>
              <a:rPr lang="fr-CA" sz="1600" dirty="0" smtClean="0">
                <a:solidFill>
                  <a:srgbClr val="003366"/>
                </a:solidFill>
              </a:rPr>
              <a:t>&gt; PMNE-N de 2013 final (12,50 $), on accorde </a:t>
            </a:r>
            <a:r>
              <a:rPr lang="fr-FR" sz="1600" dirty="0">
                <a:solidFill>
                  <a:srgbClr val="003366"/>
                </a:solidFill>
              </a:rPr>
              <a:t>à la société une période </a:t>
            </a:r>
            <a:r>
              <a:rPr lang="fr-FR" sz="1600" dirty="0" smtClean="0">
                <a:solidFill>
                  <a:srgbClr val="003366"/>
                </a:solidFill>
              </a:rPr>
              <a:t>d’un </a:t>
            </a:r>
            <a:r>
              <a:rPr lang="fr-FR" sz="1600" dirty="0">
                <a:solidFill>
                  <a:srgbClr val="003366"/>
                </a:solidFill>
              </a:rPr>
              <a:t>an pour lui permettre de </a:t>
            </a:r>
            <a:r>
              <a:rPr lang="fr-FR" sz="1600" dirty="0" smtClean="0">
                <a:solidFill>
                  <a:srgbClr val="003366"/>
                </a:solidFill>
              </a:rPr>
              <a:t>rajuster</a:t>
            </a:r>
            <a:r>
              <a:rPr lang="fr-CA" sz="1600" dirty="0" smtClean="0">
                <a:solidFill>
                  <a:srgbClr val="003366"/>
                </a:solidFill>
              </a:rPr>
              <a:t> le PTM-N pour qu’il soit ≤ PMNE-N de 2014 (PMNE-N de 2013 + IPC).</a:t>
            </a:r>
            <a:endParaRPr lang="fr-CA" sz="1600" b="1" dirty="0" smtClean="0">
              <a:solidFill>
                <a:srgbClr val="003366"/>
              </a:solidFill>
              <a:latin typeface="Courier New"/>
            </a:endParaRPr>
          </a:p>
          <a:p>
            <a:endParaRPr lang="en-CA" sz="1600" dirty="0" smtClean="0">
              <a:solidFill>
                <a:srgbClr val="003366"/>
              </a:solidFill>
            </a:endParaRPr>
          </a:p>
          <a:p>
            <a:pPr marL="285750" indent="-285750">
              <a:buFont typeface="Wingdings" pitchFamily="2" charset="2"/>
              <a:buChar char="Ø"/>
            </a:pPr>
            <a:r>
              <a:rPr lang="fr-CA" sz="1600" dirty="0" smtClean="0">
                <a:solidFill>
                  <a:srgbClr val="003366"/>
                </a:solidFill>
                <a:latin typeface="Arial"/>
              </a:rPr>
              <a:t>Incidence sur d’éventuelles demandes de la méthodologie de la majoration : Le PRPL demeure à 12,50 $.</a:t>
            </a:r>
            <a:endParaRPr lang="fr-CA" sz="1600" b="1" dirty="0" smtClean="0">
              <a:solidFill>
                <a:srgbClr val="003366"/>
              </a:solidFill>
              <a:latin typeface="Courier New"/>
            </a:endParaRPr>
          </a:p>
          <a:p>
            <a:endParaRPr lang="en-CA" sz="1800" dirty="0">
              <a:solidFill>
                <a:srgbClr val="0066CC"/>
              </a:solidFill>
            </a:endParaRPr>
          </a:p>
          <a:p>
            <a:endParaRPr lang="en-CA" sz="1800" dirty="0" smtClean="0">
              <a:solidFill>
                <a:srgbClr val="0066CC"/>
              </a:solidFill>
            </a:endParaRPr>
          </a:p>
          <a:p>
            <a:pPr marL="285750" indent="-285750">
              <a:buFont typeface="Wingdings" pitchFamily="2" charset="2"/>
              <a:buChar char="Ø"/>
            </a:pPr>
            <a:endParaRPr lang="en-US" sz="1800" dirty="0">
              <a:solidFill>
                <a:srgbClr val="0066CC"/>
              </a:solidFill>
            </a:endParaRPr>
          </a:p>
          <a:p>
            <a:pPr marL="285750" indent="-285750">
              <a:buFont typeface="Wingdings" pitchFamily="2" charset="2"/>
              <a:buChar char="Ø"/>
            </a:pPr>
            <a:endParaRPr lang="en-CA" sz="1800" dirty="0">
              <a:solidFill>
                <a:srgbClr val="0066CC"/>
              </a:solidFill>
            </a:endParaRPr>
          </a:p>
          <a:p>
            <a:endParaRPr lang="en-US" sz="1800" dirty="0" smtClean="0">
              <a:solidFill>
                <a:srgbClr val="0066CC"/>
              </a:solidFill>
            </a:endParaRPr>
          </a:p>
          <a:p>
            <a:pPr marL="285750" indent="-285750">
              <a:buFont typeface="Arial" pitchFamily="34" charset="0"/>
              <a:buChar char="•"/>
            </a:pPr>
            <a:endParaRPr lang="en-US" sz="1800" dirty="0">
              <a:solidFill>
                <a:srgbClr val="0066CC"/>
              </a:solidFill>
            </a:endParaRPr>
          </a:p>
          <a:p>
            <a:endParaRPr lang="en-US" sz="1800" dirty="0" smtClean="0">
              <a:solidFill>
                <a:srgbClr val="0066CC"/>
              </a:solidFill>
            </a:endParaRPr>
          </a:p>
          <a:p>
            <a:endParaRPr lang="en-US" sz="1800" dirty="0">
              <a:solidFill>
                <a:srgbClr val="0066CC"/>
              </a:solidFill>
            </a:endParaRPr>
          </a:p>
        </p:txBody>
      </p:sp>
      <p:sp>
        <p:nvSpPr>
          <p:cNvPr id="6" name="Rectangle 5"/>
          <p:cNvSpPr/>
          <p:nvPr>
            <p:custDataLst>
              <p:tags r:id="rId6"/>
            </p:custDataLst>
          </p:nvPr>
        </p:nvSpPr>
        <p:spPr bwMode="auto">
          <a:xfrm>
            <a:off x="1402543" y="3719439"/>
            <a:ext cx="7416824" cy="576064"/>
          </a:xfrm>
          <a:prstGeom prst="rect">
            <a:avLst/>
          </a:prstGeom>
          <a:solidFill>
            <a:schemeClr val="bg1"/>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algn="ctr"/>
            <a:r>
              <a:rPr lang="en-CA" sz="1600" dirty="0" smtClean="0">
                <a:solidFill>
                  <a:srgbClr val="003366"/>
                </a:solidFill>
                <a:latin typeface="Arial" charset="0"/>
              </a:rPr>
              <a:t>PMMP </a:t>
            </a:r>
            <a:r>
              <a:rPr lang="fr-CA" sz="1600" dirty="0" smtClean="0">
                <a:solidFill>
                  <a:srgbClr val="003366"/>
                </a:solidFill>
                <a:latin typeface="Arial" charset="0"/>
              </a:rPr>
              <a:t>post-intérimaire</a:t>
            </a:r>
            <a:r>
              <a:rPr lang="en-CA" sz="1600" dirty="0" smtClean="0">
                <a:solidFill>
                  <a:srgbClr val="003366"/>
                </a:solidFill>
                <a:latin typeface="Arial" charset="0"/>
              </a:rPr>
              <a:t> (2013) = 12,50 $</a:t>
            </a:r>
            <a:endParaRPr lang="en-US" sz="1600" dirty="0" smtClean="0">
              <a:solidFill>
                <a:srgbClr val="003366"/>
              </a:solidFill>
              <a:latin typeface="Arial" charset="0"/>
            </a:endParaRPr>
          </a:p>
          <a:p>
            <a:pPr algn="ctr"/>
            <a:r>
              <a:rPr lang="fr-CA" sz="1600" dirty="0" smtClean="0">
                <a:solidFill>
                  <a:srgbClr val="003366"/>
                </a:solidFill>
                <a:latin typeface="Arial"/>
              </a:rPr>
              <a:t>PMNE-N de 2013 final = 12,50 $</a:t>
            </a:r>
            <a:endParaRPr lang="fr-CA" sz="1600" b="1" dirty="0" smtClean="0">
              <a:solidFill>
                <a:srgbClr val="003366"/>
              </a:solidFill>
              <a:latin typeface="Courier New"/>
            </a:endParaRPr>
          </a:p>
          <a:p>
            <a:pPr marL="0" marR="0" indent="0" defTabSz="914400" rtl="0" eaLnBrk="1" fontAlgn="base" latinLnBrk="0" hangingPunct="1">
              <a:lnSpc>
                <a:spcPct val="100000"/>
              </a:lnSpc>
              <a:spcBef>
                <a:spcPct val="0"/>
              </a:spcBef>
              <a:spcAft>
                <a:spcPct val="0"/>
              </a:spcAft>
              <a:buClrTx/>
              <a:buSzTx/>
              <a:buFontTx/>
              <a:buNone/>
              <a:tabLst/>
            </a:pPr>
            <a:endParaRPr kumimoji="0" lang="en-CA" sz="2000" b="0" i="0" u="none" strike="noStrike" cap="none" normalizeH="0" baseline="0" dirty="0" smtClean="0">
              <a:ln>
                <a:noFill/>
              </a:ln>
              <a:solidFill>
                <a:srgbClr val="0066CC"/>
              </a:solidFill>
              <a:effectLst/>
              <a:latin typeface="Arial" charset="0"/>
            </a:endParaRPr>
          </a:p>
        </p:txBody>
      </p:sp>
    </p:spTree>
    <p:custDataLst>
      <p:tags r:id="rId1"/>
    </p:custDataLst>
    <p:extLst>
      <p:ext uri="{BB962C8B-B14F-4D97-AF65-F5344CB8AC3E}">
        <p14:creationId xmlns:p14="http://schemas.microsoft.com/office/powerpoint/2010/main" val="20349815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2"/>
            </p:custDataLst>
          </p:nvPr>
        </p:nvSpPr>
        <p:spPr/>
        <p:txBody>
          <a:bodyPr/>
          <a:lstStyle/>
          <a:p>
            <a:pPr>
              <a:defRPr/>
            </a:pPr>
            <a:fld id="{80FB8CDC-37CD-45BA-9FD3-818302BE5254}" type="slidenum">
              <a:rPr lang="en-US" smtClean="0"/>
              <a:pPr>
                <a:defRPr/>
              </a:pPr>
              <a:t>24</a:t>
            </a:fld>
            <a:endParaRPr lang="en-US" dirty="0">
              <a:solidFill>
                <a:schemeClr val="tx1"/>
              </a:solidFill>
            </a:endParaRPr>
          </a:p>
        </p:txBody>
      </p:sp>
      <p:pic>
        <p:nvPicPr>
          <p:cNvPr id="8195" name="Picture 3"/>
          <p:cNvPicPr>
            <a:picLocks noChangeAspect="1" noChangeArrowheads="1"/>
          </p:cNvPicPr>
          <p:nvPr>
            <p:custDataLst>
              <p:tags r:id="rId3"/>
            </p:custDataLst>
          </p:nvPr>
        </p:nvPicPr>
        <p:blipFill>
          <a:blip r:embed="rId9" cstate="print">
            <a:extLst>
              <a:ext uri="{28A0092B-C50C-407E-A947-70E740481C1C}">
                <a14:useLocalDpi xmlns:a14="http://schemas.microsoft.com/office/drawing/2010/main" val="0"/>
              </a:ext>
            </a:extLst>
          </a:blip>
          <a:srcRect/>
          <a:stretch>
            <a:fillRect/>
          </a:stretch>
        </p:blipFill>
        <p:spPr bwMode="auto">
          <a:xfrm>
            <a:off x="1041399" y="1160239"/>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custDataLst>
              <p:tags r:id="rId4"/>
            </p:custDataLst>
          </p:nvPr>
        </p:nvSpPr>
        <p:spPr>
          <a:xfrm>
            <a:off x="1041399" y="260648"/>
            <a:ext cx="8102600" cy="830997"/>
          </a:xfrm>
          <a:prstGeom prst="rect">
            <a:avLst/>
          </a:prstGeom>
          <a:noFill/>
        </p:spPr>
        <p:txBody>
          <a:bodyPr wrap="square" rtlCol="0">
            <a:spAutoFit/>
          </a:bodyPr>
          <a:lstStyle/>
          <a:p>
            <a:pPr lvl="0" algn="ctr"/>
            <a:r>
              <a:rPr lang="fr-CA" b="1" dirty="0">
                <a:solidFill>
                  <a:srgbClr val="003366"/>
                </a:solidFill>
                <a:latin typeface="Arial Narrow"/>
              </a:rPr>
              <a:t>PMMP intérimaire </a:t>
            </a:r>
            <a:r>
              <a:rPr lang="fr-CA" b="1" dirty="0" smtClean="0">
                <a:solidFill>
                  <a:srgbClr val="003366"/>
                </a:solidFill>
                <a:latin typeface="Arial Narrow"/>
              </a:rPr>
              <a:t>– </a:t>
            </a:r>
            <a:r>
              <a:rPr lang="fr-CA" b="1" dirty="0">
                <a:solidFill>
                  <a:srgbClr val="003366"/>
                </a:solidFill>
                <a:latin typeface="Arial Narrow"/>
              </a:rPr>
              <a:t>Exemple 3 (l</a:t>
            </a:r>
            <a:r>
              <a:rPr lang="fr-FR" b="1" dirty="0">
                <a:solidFill>
                  <a:srgbClr val="003366"/>
                </a:solidFill>
                <a:latin typeface="Arial Narrow"/>
              </a:rPr>
              <a:t>e plus élevé des prix entre la médiane et le prix le plus élevé obtenu avec le Test de la CCT</a:t>
            </a:r>
            <a:r>
              <a:rPr lang="fr-CA" b="1" dirty="0">
                <a:solidFill>
                  <a:srgbClr val="003366"/>
                </a:solidFill>
                <a:latin typeface="Arial Narrow"/>
              </a:rPr>
              <a:t>)</a:t>
            </a:r>
            <a:endParaRPr lang="fr-CA" b="1" dirty="0">
              <a:solidFill>
                <a:srgbClr val="003366"/>
              </a:solidFill>
              <a:latin typeface="Courier New"/>
            </a:endParaRPr>
          </a:p>
        </p:txBody>
      </p:sp>
      <p:sp>
        <p:nvSpPr>
          <p:cNvPr id="3" name="TextBox 2"/>
          <p:cNvSpPr txBox="1"/>
          <p:nvPr>
            <p:custDataLst>
              <p:tags r:id="rId5"/>
            </p:custDataLst>
          </p:nvPr>
        </p:nvSpPr>
        <p:spPr>
          <a:xfrm>
            <a:off x="1041400" y="908720"/>
            <a:ext cx="8102600" cy="6155531"/>
          </a:xfrm>
          <a:prstGeom prst="rect">
            <a:avLst/>
          </a:prstGeom>
          <a:noFill/>
        </p:spPr>
        <p:txBody>
          <a:bodyPr wrap="square" rtlCol="0">
            <a:spAutoFit/>
          </a:bodyPr>
          <a:lstStyle/>
          <a:p>
            <a:endParaRPr lang="en-US" sz="1800" b="1" dirty="0" smtClean="0">
              <a:solidFill>
                <a:srgbClr val="003366"/>
              </a:solidFill>
            </a:endParaRPr>
          </a:p>
          <a:p>
            <a:r>
              <a:rPr lang="fr-CA" sz="1600" b="1" u="sng" dirty="0" smtClean="0">
                <a:solidFill>
                  <a:srgbClr val="003366"/>
                </a:solidFill>
              </a:rPr>
              <a:t>Scénario 2 : Cinq pays (PMMP post-intérimaire plus bas)</a:t>
            </a:r>
            <a:endParaRPr lang="fr-CA" sz="1600" b="1" u="sng" dirty="0" smtClean="0">
              <a:solidFill>
                <a:srgbClr val="003366"/>
              </a:solidFill>
              <a:latin typeface="Courier New"/>
            </a:endParaRPr>
          </a:p>
          <a:p>
            <a:endParaRPr lang="en-US" sz="1600" dirty="0" smtClean="0">
              <a:solidFill>
                <a:srgbClr val="003366"/>
              </a:solidFill>
            </a:endParaRPr>
          </a:p>
          <a:p>
            <a:pPr marL="285750" indent="-285750">
              <a:buFont typeface="Wingdings" pitchFamily="2" charset="2"/>
              <a:buChar char="Ø"/>
            </a:pPr>
            <a:r>
              <a:rPr lang="fr-CA" sz="1600" b="1" dirty="0" smtClean="0">
                <a:solidFill>
                  <a:srgbClr val="003366"/>
                </a:solidFill>
                <a:latin typeface="Arial"/>
              </a:rPr>
              <a:t>En 2012</a:t>
            </a:r>
            <a:r>
              <a:rPr lang="fr-CA" sz="1600" dirty="0" smtClean="0">
                <a:solidFill>
                  <a:srgbClr val="003366"/>
                </a:solidFill>
                <a:latin typeface="Arial"/>
              </a:rPr>
              <a:t>, le produit médicamenteux A se vend actuellement dans 5 pays : Italie (10 $), France (9 $), Allemagne (9 $), Suisse (9 $), États-Unis (20 $).   MPI = 9 $</a:t>
            </a:r>
            <a:endParaRPr lang="en-US" sz="1600" dirty="0" smtClean="0">
              <a:solidFill>
                <a:srgbClr val="003366"/>
              </a:solidFill>
            </a:endParaRPr>
          </a:p>
          <a:p>
            <a:pPr marL="263525"/>
            <a:r>
              <a:rPr lang="fr-CA" sz="1600" b="1" dirty="0" smtClean="0">
                <a:solidFill>
                  <a:srgbClr val="003366"/>
                </a:solidFill>
              </a:rPr>
              <a:t>Médiane = 9,50 $</a:t>
            </a:r>
            <a:endParaRPr lang="fr-CA" sz="1600" b="1" dirty="0" smtClean="0">
              <a:solidFill>
                <a:srgbClr val="003366"/>
              </a:solidFill>
              <a:latin typeface="Courier New"/>
            </a:endParaRPr>
          </a:p>
          <a:p>
            <a:endParaRPr lang="en-US" sz="1600" b="1" dirty="0" smtClean="0">
              <a:solidFill>
                <a:srgbClr val="0066CC"/>
              </a:solidFill>
            </a:endParaRPr>
          </a:p>
          <a:p>
            <a:pPr marL="285750" indent="-285750">
              <a:buFont typeface="Wingdings" pitchFamily="2" charset="2"/>
              <a:buChar char="Ø"/>
            </a:pPr>
            <a:r>
              <a:rPr lang="fr-CA" sz="1600" dirty="0" smtClean="0">
                <a:solidFill>
                  <a:srgbClr val="FF0000"/>
                </a:solidFill>
                <a:latin typeface="Arial"/>
              </a:rPr>
              <a:t>Le PMMP post-intérimaire est établi au moyen du Test de la CCT (10 $).</a:t>
            </a:r>
            <a:r>
              <a:rPr lang="en-US" sz="1600" dirty="0" smtClean="0">
                <a:solidFill>
                  <a:srgbClr val="FF0000"/>
                </a:solidFill>
              </a:rPr>
              <a:t> </a:t>
            </a:r>
          </a:p>
          <a:p>
            <a:endParaRPr lang="en-US" sz="1600" dirty="0" smtClean="0">
              <a:solidFill>
                <a:srgbClr val="0066CC"/>
              </a:solidFill>
            </a:endParaRPr>
          </a:p>
          <a:p>
            <a:pPr marL="285750" indent="-285750">
              <a:buFont typeface="Wingdings" pitchFamily="2" charset="2"/>
              <a:buChar char="Ø"/>
            </a:pPr>
            <a:r>
              <a:rPr lang="fr-CA" sz="1600" dirty="0" smtClean="0">
                <a:solidFill>
                  <a:srgbClr val="003366"/>
                </a:solidFill>
                <a:latin typeface="Arial"/>
              </a:rPr>
              <a:t>Le PMNE-N (établi en fonction de la méthodologie de rajustement du prix selon l’IPC) en 2012 se situe à 13 $.</a:t>
            </a:r>
            <a:endParaRPr lang="fr-CA" sz="1600" b="1" dirty="0" smtClean="0">
              <a:solidFill>
                <a:srgbClr val="003366"/>
              </a:solidFill>
              <a:latin typeface="Courier New"/>
            </a:endParaRPr>
          </a:p>
          <a:p>
            <a:pPr marL="285750" indent="-285750">
              <a:buFont typeface="Wingdings" pitchFamily="2" charset="2"/>
              <a:buChar char="Ø"/>
            </a:pPr>
            <a:endParaRPr lang="en-US" sz="1600" dirty="0" smtClean="0">
              <a:solidFill>
                <a:srgbClr val="003366"/>
              </a:solidFill>
            </a:endParaRPr>
          </a:p>
          <a:p>
            <a:pPr marL="285750" indent="-285750">
              <a:buFont typeface="Wingdings" pitchFamily="2" charset="2"/>
              <a:buChar char="Ø"/>
            </a:pPr>
            <a:endParaRPr lang="en-US" sz="1600" dirty="0">
              <a:solidFill>
                <a:srgbClr val="003366"/>
              </a:solidFill>
            </a:endParaRPr>
          </a:p>
          <a:p>
            <a:pPr marL="285750" indent="-285750">
              <a:buFont typeface="Wingdings" pitchFamily="2" charset="2"/>
              <a:buChar char="Ø"/>
            </a:pPr>
            <a:endParaRPr lang="fr-CA" sz="1600" b="1" dirty="0" smtClean="0">
              <a:solidFill>
                <a:srgbClr val="003366"/>
              </a:solidFill>
              <a:latin typeface="Courier New"/>
            </a:endParaRPr>
          </a:p>
          <a:p>
            <a:pPr marL="285750" indent="-285750">
              <a:buFont typeface="Wingdings" pitchFamily="2" charset="2"/>
              <a:buChar char="Ø"/>
            </a:pPr>
            <a:r>
              <a:rPr lang="fr-CA" sz="1600" dirty="0" smtClean="0">
                <a:solidFill>
                  <a:srgbClr val="003366"/>
                </a:solidFill>
                <a:latin typeface="Arial"/>
              </a:rPr>
              <a:t>Si le PTM-N de 2012 &gt; PMNE-N de 2012 final (10 $), on accorde </a:t>
            </a:r>
            <a:r>
              <a:rPr lang="fr-FR" sz="1600" dirty="0">
                <a:solidFill>
                  <a:srgbClr val="003366"/>
                </a:solidFill>
                <a:latin typeface="Arial"/>
              </a:rPr>
              <a:t>à la société une période </a:t>
            </a:r>
            <a:r>
              <a:rPr lang="fr-FR" sz="1600" dirty="0" smtClean="0">
                <a:solidFill>
                  <a:srgbClr val="003366"/>
                </a:solidFill>
                <a:latin typeface="Arial"/>
              </a:rPr>
              <a:t>d’un </a:t>
            </a:r>
            <a:r>
              <a:rPr lang="fr-FR" sz="1600" dirty="0">
                <a:solidFill>
                  <a:srgbClr val="003366"/>
                </a:solidFill>
                <a:latin typeface="Arial"/>
              </a:rPr>
              <a:t>an pour lui permettre de </a:t>
            </a:r>
            <a:r>
              <a:rPr lang="fr-FR" sz="1600" dirty="0" smtClean="0">
                <a:solidFill>
                  <a:srgbClr val="003366"/>
                </a:solidFill>
                <a:latin typeface="Arial"/>
              </a:rPr>
              <a:t>rajuster </a:t>
            </a:r>
            <a:r>
              <a:rPr lang="fr-CA" sz="1600" dirty="0" smtClean="0">
                <a:solidFill>
                  <a:srgbClr val="003366"/>
                </a:solidFill>
                <a:latin typeface="Arial"/>
              </a:rPr>
              <a:t>le PTM-N pour qu’il soit ≤ PMNE-N de 2013 (PMNE-N de 2012 + IPC).</a:t>
            </a:r>
            <a:r>
              <a:rPr lang="en-CA" sz="1600" dirty="0" smtClean="0">
                <a:solidFill>
                  <a:srgbClr val="003366"/>
                </a:solidFill>
              </a:rPr>
              <a:t> </a:t>
            </a:r>
            <a:endParaRPr lang="en-CA" sz="1600" dirty="0">
              <a:solidFill>
                <a:srgbClr val="003366"/>
              </a:solidFill>
            </a:endParaRPr>
          </a:p>
          <a:p>
            <a:pPr marL="285750" indent="-285750">
              <a:buFont typeface="Wingdings" pitchFamily="2" charset="2"/>
              <a:buChar char="Ø"/>
            </a:pPr>
            <a:endParaRPr lang="en-CA" sz="1600" dirty="0" smtClean="0">
              <a:solidFill>
                <a:srgbClr val="003366"/>
              </a:solidFill>
            </a:endParaRPr>
          </a:p>
          <a:p>
            <a:pPr marL="285750" indent="-285750">
              <a:buFont typeface="Wingdings" pitchFamily="2" charset="2"/>
              <a:buChar char="Ø"/>
            </a:pPr>
            <a:r>
              <a:rPr lang="fr-CA" sz="1600" dirty="0" smtClean="0">
                <a:solidFill>
                  <a:srgbClr val="003366"/>
                </a:solidFill>
                <a:latin typeface="Arial"/>
              </a:rPr>
              <a:t>Incidence sur d’éventuelles demandes de la méthodologie de la majoration : Le PRPL est remis à 10 $ en 2012. </a:t>
            </a:r>
            <a:endParaRPr lang="fr-CA" sz="1600" b="1" dirty="0" smtClean="0">
              <a:solidFill>
                <a:srgbClr val="003366"/>
              </a:solidFill>
              <a:latin typeface="Courier New"/>
            </a:endParaRPr>
          </a:p>
          <a:p>
            <a:endParaRPr lang="en-US" sz="1800" dirty="0" smtClean="0">
              <a:solidFill>
                <a:srgbClr val="003366"/>
              </a:solidFill>
            </a:endParaRPr>
          </a:p>
          <a:p>
            <a:endParaRPr lang="en-US" sz="1800" dirty="0" smtClean="0">
              <a:solidFill>
                <a:srgbClr val="0066CC"/>
              </a:solidFill>
            </a:endParaRPr>
          </a:p>
          <a:p>
            <a:endParaRPr lang="en-US" sz="1800" dirty="0">
              <a:solidFill>
                <a:srgbClr val="0066CC"/>
              </a:solidFill>
            </a:endParaRPr>
          </a:p>
          <a:p>
            <a:endParaRPr lang="en-CA" sz="1800" dirty="0"/>
          </a:p>
        </p:txBody>
      </p:sp>
      <p:sp>
        <p:nvSpPr>
          <p:cNvPr id="6" name="Rectangle 5"/>
          <p:cNvSpPr/>
          <p:nvPr>
            <p:custDataLst>
              <p:tags r:id="rId6"/>
            </p:custDataLst>
          </p:nvPr>
        </p:nvSpPr>
        <p:spPr bwMode="auto">
          <a:xfrm>
            <a:off x="1331640" y="3734457"/>
            <a:ext cx="7416824" cy="504056"/>
          </a:xfrm>
          <a:prstGeom prst="rect">
            <a:avLst/>
          </a:prstGeom>
          <a:solidFill>
            <a:schemeClr val="bg1"/>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fr-CA" sz="1600" i="0" u="none" strike="noStrike" cap="none" normalizeH="0" baseline="0" dirty="0" smtClean="0">
                <a:ln>
                  <a:noFill/>
                </a:ln>
                <a:solidFill>
                  <a:srgbClr val="003366"/>
                </a:solidFill>
                <a:effectLst/>
                <a:latin typeface="Arial"/>
              </a:rPr>
              <a:t>PMMP post-intérimaire (2012) = 10 $ </a:t>
            </a:r>
          </a:p>
          <a:p>
            <a:pPr marL="0" marR="0" indent="0" algn="ctr" defTabSz="914400" rtl="0" eaLnBrk="1" fontAlgn="base" latinLnBrk="0" hangingPunct="1">
              <a:lnSpc>
                <a:spcPct val="100000"/>
              </a:lnSpc>
              <a:spcBef>
                <a:spcPct val="0"/>
              </a:spcBef>
              <a:spcAft>
                <a:spcPct val="0"/>
              </a:spcAft>
              <a:buClrTx/>
              <a:buSzTx/>
              <a:buFontTx/>
              <a:buNone/>
              <a:tabLst/>
            </a:pPr>
            <a:r>
              <a:rPr kumimoji="0" lang="fr-CA" sz="1600" i="0" u="none" strike="noStrike" cap="none" normalizeH="0" baseline="0" dirty="0" smtClean="0">
                <a:ln>
                  <a:noFill/>
                </a:ln>
                <a:solidFill>
                  <a:srgbClr val="003366"/>
                </a:solidFill>
                <a:effectLst/>
                <a:latin typeface="Arial"/>
              </a:rPr>
              <a:t>PMNE-N de 2012 final</a:t>
            </a:r>
            <a:r>
              <a:rPr kumimoji="0" lang="fr-CA" sz="1600" i="0" u="none" strike="noStrike" cap="none" normalizeH="0" dirty="0" smtClean="0">
                <a:ln>
                  <a:noFill/>
                </a:ln>
                <a:solidFill>
                  <a:srgbClr val="003366"/>
                </a:solidFill>
                <a:effectLst/>
                <a:latin typeface="Arial"/>
              </a:rPr>
              <a:t> = 10 $</a:t>
            </a:r>
            <a:endParaRPr kumimoji="0" lang="fr-CA" sz="1600" b="1" i="0" u="none" strike="noStrike" cap="none" normalizeH="0" baseline="0" dirty="0" smtClean="0">
              <a:ln>
                <a:noFill/>
              </a:ln>
              <a:solidFill>
                <a:srgbClr val="003366"/>
              </a:solidFill>
              <a:effectLst/>
              <a:latin typeface="Courier New"/>
            </a:endParaRPr>
          </a:p>
        </p:txBody>
      </p:sp>
    </p:spTree>
    <p:custDataLst>
      <p:tags r:id="rId1"/>
    </p:custDataLst>
    <p:extLst>
      <p:ext uri="{BB962C8B-B14F-4D97-AF65-F5344CB8AC3E}">
        <p14:creationId xmlns:p14="http://schemas.microsoft.com/office/powerpoint/2010/main" val="25241675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2"/>
            </p:custDataLst>
          </p:nvPr>
        </p:nvSpPr>
        <p:spPr/>
        <p:txBody>
          <a:bodyPr/>
          <a:lstStyle/>
          <a:p>
            <a:pPr>
              <a:defRPr/>
            </a:pPr>
            <a:fld id="{80FB8CDC-37CD-45BA-9FD3-818302BE5254}" type="slidenum">
              <a:rPr lang="en-US" smtClean="0"/>
              <a:pPr>
                <a:defRPr/>
              </a:pPr>
              <a:t>25</a:t>
            </a:fld>
            <a:endParaRPr lang="en-US" dirty="0">
              <a:solidFill>
                <a:schemeClr val="tx1"/>
              </a:solidFill>
            </a:endParaRPr>
          </a:p>
        </p:txBody>
      </p:sp>
      <p:pic>
        <p:nvPicPr>
          <p:cNvPr id="8195" name="Picture 3"/>
          <p:cNvPicPr>
            <a:picLocks noChangeAspect="1" noChangeArrowheads="1"/>
          </p:cNvPicPr>
          <p:nvPr>
            <p:custDataLst>
              <p:tags r:id="rId3"/>
            </p:custDataLst>
          </p:nvPr>
        </p:nvPicPr>
        <p:blipFill>
          <a:blip r:embed="rId9" cstate="print">
            <a:extLst>
              <a:ext uri="{28A0092B-C50C-407E-A947-70E740481C1C}">
                <a14:useLocalDpi xmlns:a14="http://schemas.microsoft.com/office/drawing/2010/main" val="0"/>
              </a:ext>
            </a:extLst>
          </a:blip>
          <a:srcRect/>
          <a:stretch>
            <a:fillRect/>
          </a:stretch>
        </p:blipFill>
        <p:spPr bwMode="auto">
          <a:xfrm>
            <a:off x="1041399" y="1124744"/>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xtBox 1"/>
          <p:cNvSpPr txBox="1"/>
          <p:nvPr>
            <p:custDataLst>
              <p:tags r:id="rId4"/>
            </p:custDataLst>
          </p:nvPr>
        </p:nvSpPr>
        <p:spPr>
          <a:xfrm>
            <a:off x="1059655" y="293747"/>
            <a:ext cx="8102600" cy="830997"/>
          </a:xfrm>
          <a:prstGeom prst="rect">
            <a:avLst/>
          </a:prstGeom>
          <a:noFill/>
        </p:spPr>
        <p:txBody>
          <a:bodyPr wrap="square" rtlCol="0">
            <a:spAutoFit/>
          </a:bodyPr>
          <a:lstStyle/>
          <a:p>
            <a:pPr algn="ctr"/>
            <a:r>
              <a:rPr lang="fr-FR" b="1" dirty="0">
                <a:solidFill>
                  <a:srgbClr val="003366"/>
                </a:solidFill>
                <a:latin typeface="Arial Narrow"/>
              </a:rPr>
              <a:t>PMMP intérimaire </a:t>
            </a:r>
            <a:r>
              <a:rPr lang="fr-FR" b="1" dirty="0" smtClean="0">
                <a:solidFill>
                  <a:srgbClr val="003366"/>
                </a:solidFill>
                <a:latin typeface="Arial Narrow"/>
              </a:rPr>
              <a:t>– </a:t>
            </a:r>
            <a:r>
              <a:rPr lang="fr-FR" b="1" dirty="0">
                <a:solidFill>
                  <a:srgbClr val="003366"/>
                </a:solidFill>
                <a:latin typeface="Arial Narrow"/>
              </a:rPr>
              <a:t>Exemple 3 (le plus élevé des prix entre la médiane et le prix le plus élevé obtenu avec le Test de la CCT)</a:t>
            </a:r>
          </a:p>
        </p:txBody>
      </p:sp>
      <p:sp>
        <p:nvSpPr>
          <p:cNvPr id="3" name="TextBox 2"/>
          <p:cNvSpPr txBox="1"/>
          <p:nvPr>
            <p:custDataLst>
              <p:tags r:id="rId5"/>
            </p:custDataLst>
          </p:nvPr>
        </p:nvSpPr>
        <p:spPr>
          <a:xfrm>
            <a:off x="1041400" y="1196752"/>
            <a:ext cx="8102600" cy="6924973"/>
          </a:xfrm>
          <a:prstGeom prst="rect">
            <a:avLst/>
          </a:prstGeom>
          <a:noFill/>
        </p:spPr>
        <p:txBody>
          <a:bodyPr wrap="square" rtlCol="0">
            <a:spAutoFit/>
          </a:bodyPr>
          <a:lstStyle/>
          <a:p>
            <a:r>
              <a:rPr lang="fr-CA" sz="1800" b="1" u="sng" dirty="0" smtClean="0">
                <a:solidFill>
                  <a:srgbClr val="003366"/>
                </a:solidFill>
                <a:latin typeface="Arial"/>
              </a:rPr>
              <a:t>Scénario 3 : Cinq pays (PMMP post-intérimaire plus élevé)</a:t>
            </a:r>
            <a:endParaRPr lang="fr-CA" sz="1800" b="1" u="sng" dirty="0" smtClean="0">
              <a:solidFill>
                <a:srgbClr val="003366"/>
              </a:solidFill>
              <a:latin typeface="Courier New"/>
            </a:endParaRPr>
          </a:p>
          <a:p>
            <a:endParaRPr lang="en-US" sz="1800" dirty="0" smtClean="0">
              <a:solidFill>
                <a:srgbClr val="003366"/>
              </a:solidFill>
            </a:endParaRPr>
          </a:p>
          <a:p>
            <a:pPr marL="285750" indent="-285750">
              <a:buFont typeface="Wingdings" pitchFamily="2" charset="2"/>
              <a:buChar char="Ø"/>
            </a:pPr>
            <a:r>
              <a:rPr lang="fr-CA" sz="1800" b="1" dirty="0" smtClean="0">
                <a:solidFill>
                  <a:srgbClr val="003366"/>
                </a:solidFill>
                <a:latin typeface="Arial"/>
              </a:rPr>
              <a:t>En 2012</a:t>
            </a:r>
            <a:r>
              <a:rPr lang="fr-CA" sz="1800" dirty="0" smtClean="0">
                <a:solidFill>
                  <a:srgbClr val="003366"/>
                </a:solidFill>
                <a:latin typeface="Arial"/>
              </a:rPr>
              <a:t>, le produit médicamenteux A se vend actuellement dans 5 pays : Italie (10 $), France (17 $), Allemagne (17 $), Suisse (17 $), États-Unis (20 $)</a:t>
            </a:r>
            <a:r>
              <a:rPr lang="fr-CA" sz="1800" b="1" dirty="0" smtClean="0">
                <a:solidFill>
                  <a:srgbClr val="003366"/>
                </a:solidFill>
                <a:latin typeface="Arial"/>
              </a:rPr>
              <a:t>   </a:t>
            </a:r>
            <a:r>
              <a:rPr lang="fr-CA" sz="1800" dirty="0" smtClean="0">
                <a:solidFill>
                  <a:srgbClr val="003366"/>
                </a:solidFill>
              </a:rPr>
              <a:t>MPI = 17 $</a:t>
            </a:r>
            <a:endParaRPr lang="en-US" sz="1800" dirty="0" smtClean="0">
              <a:solidFill>
                <a:srgbClr val="003366"/>
              </a:solidFill>
            </a:endParaRPr>
          </a:p>
          <a:p>
            <a:pPr marL="263525"/>
            <a:r>
              <a:rPr lang="fr-CA" sz="1800" b="1" dirty="0" smtClean="0">
                <a:solidFill>
                  <a:srgbClr val="003366"/>
                </a:solidFill>
              </a:rPr>
              <a:t>Médiane = 13,50 $</a:t>
            </a:r>
            <a:endParaRPr lang="fr-CA" sz="1800" b="1" dirty="0" smtClean="0">
              <a:solidFill>
                <a:srgbClr val="003366"/>
              </a:solidFill>
              <a:latin typeface="Courier New"/>
            </a:endParaRPr>
          </a:p>
          <a:p>
            <a:endParaRPr lang="fr-CA" sz="1800" b="1" dirty="0" smtClean="0">
              <a:solidFill>
                <a:srgbClr val="990099"/>
              </a:solidFill>
              <a:latin typeface="Courier New"/>
            </a:endParaRPr>
          </a:p>
          <a:p>
            <a:pPr marL="342900" indent="-342900">
              <a:buFont typeface="Wingdings" pitchFamily="2" charset="2"/>
              <a:buChar char="Ø"/>
            </a:pPr>
            <a:r>
              <a:rPr lang="fr-CA" sz="1800" dirty="0" smtClean="0">
                <a:solidFill>
                  <a:srgbClr val="FF0000"/>
                </a:solidFill>
                <a:latin typeface="Arial"/>
              </a:rPr>
              <a:t>Le PMMP post-intérimaire est établi par la médiane.</a:t>
            </a:r>
            <a:endParaRPr lang="en-US" sz="1800" dirty="0" smtClean="0">
              <a:solidFill>
                <a:srgbClr val="0066CC"/>
              </a:solidFill>
            </a:endParaRPr>
          </a:p>
          <a:p>
            <a:pPr marL="342900" indent="-342900">
              <a:buFont typeface="Wingdings" pitchFamily="2" charset="2"/>
              <a:buChar char="Ø"/>
            </a:pPr>
            <a:endParaRPr lang="en-US" sz="1800" dirty="0" smtClean="0">
              <a:solidFill>
                <a:srgbClr val="0066CC"/>
              </a:solidFill>
            </a:endParaRPr>
          </a:p>
          <a:p>
            <a:pPr marL="285750" lvl="0" indent="-285750">
              <a:buFont typeface="Wingdings" pitchFamily="2" charset="2"/>
              <a:buChar char="Ø"/>
            </a:pPr>
            <a:r>
              <a:rPr lang="fr-CA" sz="1800" dirty="0" smtClean="0">
                <a:solidFill>
                  <a:srgbClr val="003366"/>
                </a:solidFill>
              </a:rPr>
              <a:t>Le PMNE-N (établi en fonction de la méthodologie de rajustement du prix selon l’IPC) en 2012 se situe à 13 $. </a:t>
            </a:r>
          </a:p>
          <a:p>
            <a:pPr marL="285750" indent="-285750"/>
            <a:endParaRPr lang="en-US" sz="1800" b="1" dirty="0" smtClean="0">
              <a:solidFill>
                <a:srgbClr val="003366"/>
              </a:solidFill>
              <a:latin typeface="Courier New"/>
            </a:endParaRPr>
          </a:p>
          <a:p>
            <a:endParaRPr lang="en-CA" sz="1800" dirty="0" smtClean="0">
              <a:solidFill>
                <a:srgbClr val="003366"/>
              </a:solidFill>
            </a:endParaRPr>
          </a:p>
          <a:p>
            <a:pPr marL="285750" indent="-285750">
              <a:buFont typeface="Wingdings" pitchFamily="2" charset="2"/>
              <a:buChar char="Ø"/>
            </a:pPr>
            <a:endParaRPr lang="en-CA" sz="1800" dirty="0" smtClean="0">
              <a:solidFill>
                <a:srgbClr val="003366"/>
              </a:solidFill>
            </a:endParaRPr>
          </a:p>
          <a:p>
            <a:pPr marL="285750" indent="-285750">
              <a:buFont typeface="Wingdings" pitchFamily="2" charset="2"/>
              <a:buChar char="Ø"/>
            </a:pPr>
            <a:endParaRPr lang="en-CA" sz="1800" dirty="0" smtClean="0">
              <a:solidFill>
                <a:srgbClr val="003366"/>
              </a:solidFill>
            </a:endParaRPr>
          </a:p>
          <a:p>
            <a:pPr marL="285750" indent="-285750">
              <a:buFont typeface="Wingdings" pitchFamily="2" charset="2"/>
              <a:buChar char="Ø"/>
            </a:pPr>
            <a:r>
              <a:rPr lang="fr-CA" sz="1800" dirty="0" smtClean="0">
                <a:solidFill>
                  <a:srgbClr val="003366"/>
                </a:solidFill>
              </a:rPr>
              <a:t>Incidence sur d’éventuelles demandes de la méthodologie de la majoration : Le PRPL demeure à 12,50 $.</a:t>
            </a:r>
            <a:endParaRPr lang="fr-CA" sz="1800" b="1" dirty="0" smtClean="0">
              <a:solidFill>
                <a:srgbClr val="003366"/>
              </a:solidFill>
              <a:latin typeface="Courier New"/>
            </a:endParaRPr>
          </a:p>
          <a:p>
            <a:pPr marL="285750" indent="-285750"/>
            <a:r>
              <a:rPr lang="fr-CA" sz="1800" dirty="0" smtClean="0">
                <a:solidFill>
                  <a:srgbClr val="0066CC"/>
                </a:solidFill>
                <a:latin typeface="Arial"/>
              </a:rPr>
              <a:t>
</a:t>
            </a:r>
          </a:p>
          <a:p>
            <a:pPr marL="285750" indent="-285750">
              <a:buFont typeface="Wingdings" pitchFamily="2" charset="2"/>
              <a:buChar char="Ø"/>
            </a:pPr>
            <a:endParaRPr lang="fr-CA" sz="1200" b="1" dirty="0" smtClean="0">
              <a:solidFill>
                <a:srgbClr val="990099"/>
              </a:solidFill>
              <a:latin typeface="Courier New"/>
            </a:endParaRPr>
          </a:p>
          <a:p>
            <a:endParaRPr lang="en-US" sz="1800" dirty="0" smtClean="0">
              <a:solidFill>
                <a:srgbClr val="0066CC"/>
              </a:solidFill>
            </a:endParaRPr>
          </a:p>
          <a:p>
            <a:endParaRPr lang="en-US" sz="1800" dirty="0" smtClean="0">
              <a:solidFill>
                <a:srgbClr val="0066CC"/>
              </a:solidFill>
            </a:endParaRPr>
          </a:p>
          <a:p>
            <a:endParaRPr lang="en-US" sz="1800" dirty="0" smtClean="0">
              <a:solidFill>
                <a:srgbClr val="0066CC"/>
              </a:solidFill>
            </a:endParaRPr>
          </a:p>
          <a:p>
            <a:endParaRPr lang="en-US" sz="1800" dirty="0">
              <a:solidFill>
                <a:srgbClr val="0066CC"/>
              </a:solidFill>
            </a:endParaRPr>
          </a:p>
          <a:p>
            <a:endParaRPr lang="en-CA" sz="1800" dirty="0"/>
          </a:p>
        </p:txBody>
      </p:sp>
      <p:sp>
        <p:nvSpPr>
          <p:cNvPr id="6" name="Rectangle 5"/>
          <p:cNvSpPr/>
          <p:nvPr>
            <p:custDataLst>
              <p:tags r:id="rId6"/>
            </p:custDataLst>
          </p:nvPr>
        </p:nvSpPr>
        <p:spPr bwMode="auto">
          <a:xfrm>
            <a:off x="1259632" y="4509120"/>
            <a:ext cx="7416824" cy="698376"/>
          </a:xfrm>
          <a:prstGeom prst="rect">
            <a:avLst/>
          </a:prstGeom>
          <a:solidFill>
            <a:schemeClr val="bg1"/>
          </a:solidFill>
          <a:ln w="12700" cap="sq" cmpd="sng" algn="ctr">
            <a:solidFill>
              <a:schemeClr val="tx1"/>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fr-CA" sz="1800" dirty="0" smtClean="0">
                <a:solidFill>
                  <a:srgbClr val="003366"/>
                </a:solidFill>
                <a:latin typeface="Arial"/>
              </a:rPr>
              <a:t>PMMP post-intérimaire (2012) = 13,50 $</a:t>
            </a:r>
            <a:endParaRPr lang="en-US" sz="1800" dirty="0" smtClean="0">
              <a:solidFill>
                <a:srgbClr val="003366"/>
              </a:solidFill>
              <a:latin typeface="Arial" charset="0"/>
            </a:endParaRPr>
          </a:p>
          <a:p>
            <a:pPr algn="ctr"/>
            <a:r>
              <a:rPr lang="fr-CA" sz="1800" dirty="0" smtClean="0">
                <a:solidFill>
                  <a:srgbClr val="003366"/>
                </a:solidFill>
                <a:latin typeface="Arial" charset="0"/>
              </a:rPr>
              <a:t>PMNE-N de 2012 final = 13 $</a:t>
            </a:r>
            <a:endParaRPr kumimoji="0" lang="fr-CA" sz="1200" b="1" i="0" u="none" strike="noStrike" cap="none" normalizeH="0" baseline="0" dirty="0" smtClean="0">
              <a:ln>
                <a:noFill/>
              </a:ln>
              <a:solidFill>
                <a:srgbClr val="003366"/>
              </a:solidFill>
              <a:effectLst/>
              <a:latin typeface="Courier New"/>
            </a:endParaRPr>
          </a:p>
        </p:txBody>
      </p:sp>
    </p:spTree>
    <p:custDataLst>
      <p:tags r:id="rId1"/>
    </p:custDataLst>
    <p:extLst>
      <p:ext uri="{BB962C8B-B14F-4D97-AF65-F5344CB8AC3E}">
        <p14:creationId xmlns:p14="http://schemas.microsoft.com/office/powerpoint/2010/main" val="5406117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2"/>
            </p:custDataLst>
          </p:nvPr>
        </p:nvSpPr>
        <p:spPr>
          <a:xfrm>
            <a:off x="1066800" y="116632"/>
            <a:ext cx="7848600" cy="954360"/>
          </a:xfrm>
        </p:spPr>
        <p:txBody>
          <a:bodyPr wrap="square"/>
          <a:lstStyle/>
          <a:p>
            <a:pPr algn="ctr"/>
            <a:r>
              <a:rPr lang="fr-CA" sz="2800" noProof="0" dirty="0" smtClean="0">
                <a:solidFill>
                  <a:srgbClr val="003366"/>
                </a:solidFill>
              </a:rPr>
              <a:t/>
            </a:r>
            <a:br>
              <a:rPr lang="fr-CA" sz="2800" noProof="0" dirty="0" smtClean="0">
                <a:solidFill>
                  <a:srgbClr val="003366"/>
                </a:solidFill>
              </a:rPr>
            </a:br>
            <a:r>
              <a:rPr lang="fr-CA" sz="2800" noProof="0" dirty="0" smtClean="0">
                <a:solidFill>
                  <a:srgbClr val="003366"/>
                </a:solidFill>
                <a:latin typeface="Arial Narrow"/>
              </a:rPr>
              <a:t>PMMP intérimaire – interprétation et répercussions</a:t>
            </a:r>
            <a:endParaRPr lang="fr-CA" sz="1200" noProof="0" dirty="0">
              <a:solidFill>
                <a:srgbClr val="003366"/>
              </a:solidFill>
              <a:latin typeface="Courier New"/>
            </a:endParaRPr>
          </a:p>
        </p:txBody>
      </p:sp>
      <p:sp>
        <p:nvSpPr>
          <p:cNvPr id="3" name="Content Placeholder 2"/>
          <p:cNvSpPr>
            <a:spLocks noGrp="1"/>
          </p:cNvSpPr>
          <p:nvPr>
            <p:ph idx="1"/>
            <p:custDataLst>
              <p:tags r:id="rId3"/>
            </p:custDataLst>
          </p:nvPr>
        </p:nvSpPr>
        <p:spPr>
          <a:xfrm>
            <a:off x="994792" y="1258416"/>
            <a:ext cx="8149208" cy="4762872"/>
          </a:xfrm>
        </p:spPr>
        <p:txBody>
          <a:bodyPr wrap="square"/>
          <a:lstStyle/>
          <a:p>
            <a:pPr>
              <a:buFont typeface="Arial Narrow" pitchFamily="34" charset="0"/>
              <a:buChar char="–"/>
            </a:pPr>
            <a:r>
              <a:rPr lang="fr-CA" dirty="0" smtClean="0">
                <a:solidFill>
                  <a:srgbClr val="003366"/>
                </a:solidFill>
              </a:rPr>
              <a:t>Tout PMMP obtenu au moyen d’un test qui inclut un test MPI est intérimaire lorsque la MPI est établie en fonction de données provenant de moins de 5 pays.</a:t>
            </a:r>
            <a:endParaRPr lang="fr-CA" sz="1200" noProof="0" dirty="0" smtClean="0">
              <a:solidFill>
                <a:srgbClr val="003366"/>
              </a:solidFill>
              <a:latin typeface="Courier New"/>
            </a:endParaRPr>
          </a:p>
          <a:p>
            <a:pPr>
              <a:buFontTx/>
              <a:buChar char="-"/>
            </a:pPr>
            <a:endParaRPr lang="fr-CA" noProof="0" dirty="0" smtClean="0">
              <a:solidFill>
                <a:srgbClr val="003366"/>
              </a:solidFill>
            </a:endParaRPr>
          </a:p>
          <a:p>
            <a:pPr>
              <a:buFont typeface="Arial Narrow" pitchFamily="34" charset="0"/>
              <a:buChar char="–"/>
            </a:pPr>
            <a:r>
              <a:rPr lang="fr-CA" dirty="0" smtClean="0">
                <a:solidFill>
                  <a:srgbClr val="003366"/>
                </a:solidFill>
                <a:latin typeface="Arial Narrow"/>
              </a:rPr>
              <a:t>Un</a:t>
            </a:r>
            <a:r>
              <a:rPr lang="fr-CA" noProof="0" dirty="0" smtClean="0">
                <a:solidFill>
                  <a:srgbClr val="003366"/>
                </a:solidFill>
                <a:latin typeface="Arial Narrow"/>
              </a:rPr>
              <a:t> PMMP post-intérimaire est calculé 3 ans après la période de lancement ou lorsque le produit médicamenteux se vend dans cinq pays, soit la première de ces deux éventualités.</a:t>
            </a:r>
            <a:endParaRPr lang="fr-CA" sz="1200" noProof="0" dirty="0" smtClean="0">
              <a:solidFill>
                <a:srgbClr val="003366"/>
              </a:solidFill>
              <a:latin typeface="Courier New"/>
            </a:endParaRPr>
          </a:p>
          <a:p>
            <a:pPr>
              <a:buFontTx/>
              <a:buChar char="-"/>
            </a:pPr>
            <a:endParaRPr lang="fr-CA" noProof="0" dirty="0" smtClean="0">
              <a:solidFill>
                <a:srgbClr val="003366"/>
              </a:solidFill>
            </a:endParaRPr>
          </a:p>
          <a:p>
            <a:pPr>
              <a:buFont typeface="Arial Narrow" pitchFamily="34" charset="0"/>
              <a:buChar char="–"/>
            </a:pPr>
            <a:r>
              <a:rPr lang="fr-CA" noProof="0" dirty="0" smtClean="0">
                <a:solidFill>
                  <a:srgbClr val="003366"/>
                </a:solidFill>
                <a:latin typeface="Arial Narrow"/>
              </a:rPr>
              <a:t>Le PMNE-N final sera le moindre des prix entre le PMMP post-intérimaire et le </a:t>
            </a:r>
            <a:r>
              <a:rPr lang="fr-CA" dirty="0" smtClean="0">
                <a:solidFill>
                  <a:srgbClr val="003366"/>
                </a:solidFill>
              </a:rPr>
              <a:t>PMNE-N établi en fonction de</a:t>
            </a:r>
            <a:r>
              <a:rPr lang="fr-CA" noProof="0" dirty="0" smtClean="0">
                <a:solidFill>
                  <a:srgbClr val="003366"/>
                </a:solidFill>
                <a:latin typeface="Arial Narrow"/>
              </a:rPr>
              <a:t> la méthodologie de rajustement du prix selon l’IPC.</a:t>
            </a:r>
          </a:p>
          <a:p>
            <a:pPr>
              <a:buNone/>
            </a:pPr>
            <a:endParaRPr lang="fr-CA" noProof="0" dirty="0"/>
          </a:p>
        </p:txBody>
      </p:sp>
      <p:sp>
        <p:nvSpPr>
          <p:cNvPr id="4" name="Slide Number Placeholder 3"/>
          <p:cNvSpPr>
            <a:spLocks noGrp="1"/>
          </p:cNvSpPr>
          <p:nvPr>
            <p:ph type="sldNum" sz="quarter" idx="10"/>
            <p:custDataLst>
              <p:tags r:id="rId4"/>
            </p:custDataLst>
          </p:nvPr>
        </p:nvSpPr>
        <p:spPr/>
        <p:txBody>
          <a:bodyPr/>
          <a:lstStyle/>
          <a:p>
            <a:pPr>
              <a:defRPr/>
            </a:pPr>
            <a:fld id="{80FB8CDC-37CD-45BA-9FD3-818302BE5254}" type="slidenum">
              <a:rPr lang="en-US" smtClean="0"/>
              <a:pPr>
                <a:defRPr/>
              </a:pPr>
              <a:t>26</a:t>
            </a:fld>
            <a:endParaRPr lang="en-US" dirty="0">
              <a:solidFill>
                <a:schemeClr val="tx1"/>
              </a:solidFill>
            </a:endParaRPr>
          </a:p>
        </p:txBody>
      </p:sp>
      <p:pic>
        <p:nvPicPr>
          <p:cNvPr id="3074" name="Picture 2"/>
          <p:cNvPicPr>
            <a:picLocks noChangeAspect="1" noChangeArrowheads="1"/>
          </p:cNvPicPr>
          <p:nvPr>
            <p:custDataLst>
              <p:tags r:id="rId5"/>
            </p:custDataLst>
          </p:nvPr>
        </p:nvPicPr>
        <p:blipFill>
          <a:blip r:embed="rId8" cstate="print">
            <a:extLst>
              <a:ext uri="{28A0092B-C50C-407E-A947-70E740481C1C}">
                <a14:useLocalDpi xmlns:a14="http://schemas.microsoft.com/office/drawing/2010/main" val="0"/>
              </a:ext>
            </a:extLst>
          </a:blip>
          <a:srcRect/>
          <a:stretch>
            <a:fillRect/>
          </a:stretch>
        </p:blipFill>
        <p:spPr bwMode="auto">
          <a:xfrm>
            <a:off x="1041399" y="1052736"/>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2270477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2"/>
            </p:custDataLst>
          </p:nvPr>
        </p:nvSpPr>
        <p:spPr>
          <a:xfrm>
            <a:off x="1066800" y="332656"/>
            <a:ext cx="7681664" cy="5472608"/>
          </a:xfrm>
        </p:spPr>
        <p:txBody>
          <a:bodyPr wrap="square"/>
          <a:lstStyle/>
          <a:p>
            <a:pPr marL="0" indent="0" algn="ctr">
              <a:buNone/>
            </a:pPr>
            <a:endParaRPr lang="fr-CA" sz="2800" noProof="0" dirty="0" smtClean="0"/>
          </a:p>
          <a:p>
            <a:pPr marL="0" indent="0" algn="ctr">
              <a:buNone/>
            </a:pPr>
            <a:endParaRPr lang="fr-CA" sz="2800" noProof="0" dirty="0" smtClean="0"/>
          </a:p>
          <a:p>
            <a:pPr marL="0" indent="0" algn="ctr">
              <a:buNone/>
            </a:pPr>
            <a:endParaRPr lang="fr-CA" sz="2800" noProof="0" dirty="0" smtClean="0"/>
          </a:p>
          <a:p>
            <a:pPr marL="0" indent="0" algn="ctr">
              <a:buNone/>
            </a:pPr>
            <a:endParaRPr lang="fr-CA" sz="2800" noProof="0" dirty="0" smtClean="0"/>
          </a:p>
          <a:p>
            <a:pPr marL="0" indent="0" algn="ctr">
              <a:buNone/>
            </a:pPr>
            <a:r>
              <a:rPr lang="fr-CA" sz="2800" noProof="0" dirty="0" smtClean="0">
                <a:solidFill>
                  <a:srgbClr val="003366"/>
                </a:solidFill>
                <a:latin typeface="Arial Narrow"/>
              </a:rPr>
              <a:t>Méthodologie de la majoration</a:t>
            </a:r>
            <a:endParaRPr lang="fr-CA" sz="1200" noProof="0" dirty="0" smtClean="0">
              <a:solidFill>
                <a:srgbClr val="003366"/>
              </a:solidFill>
              <a:latin typeface="Courier New"/>
            </a:endParaRPr>
          </a:p>
        </p:txBody>
      </p:sp>
      <p:sp>
        <p:nvSpPr>
          <p:cNvPr id="4" name="Slide Number Placeholder 3"/>
          <p:cNvSpPr>
            <a:spLocks noGrp="1"/>
          </p:cNvSpPr>
          <p:nvPr>
            <p:ph type="sldNum" sz="quarter" idx="10"/>
            <p:custDataLst>
              <p:tags r:id="rId3"/>
            </p:custDataLst>
          </p:nvPr>
        </p:nvSpPr>
        <p:spPr/>
        <p:txBody>
          <a:bodyPr/>
          <a:lstStyle/>
          <a:p>
            <a:pPr>
              <a:defRPr/>
            </a:pPr>
            <a:fld id="{80FB8CDC-37CD-45BA-9FD3-818302BE5254}" type="slidenum">
              <a:rPr lang="en-US" smtClean="0"/>
              <a:pPr>
                <a:defRPr/>
              </a:pPr>
              <a:t>27</a:t>
            </a:fld>
            <a:endParaRPr lang="en-US" dirty="0">
              <a:solidFill>
                <a:schemeClr val="tx1"/>
              </a:solidFill>
            </a:endParaRPr>
          </a:p>
        </p:txBody>
      </p:sp>
    </p:spTree>
    <p:custDataLst>
      <p:tags r:id="rId1"/>
    </p:custDataLst>
    <p:extLst>
      <p:ext uri="{BB962C8B-B14F-4D97-AF65-F5344CB8AC3E}">
        <p14:creationId xmlns:p14="http://schemas.microsoft.com/office/powerpoint/2010/main" val="32888938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custDataLst>
              <p:tags r:id="rId2"/>
            </p:custDataLst>
          </p:nvPr>
        </p:nvSpPr>
        <p:spPr>
          <a:xfrm>
            <a:off x="1143000" y="260648"/>
            <a:ext cx="7848600" cy="792088"/>
          </a:xfrm>
        </p:spPr>
        <p:txBody>
          <a:bodyPr wrap="square"/>
          <a:lstStyle/>
          <a:p>
            <a:pPr algn="ctr" eaLnBrk="1" hangingPunct="1"/>
            <a:r>
              <a:rPr lang="fr-CA" sz="2800" noProof="0" dirty="0" smtClean="0">
                <a:solidFill>
                  <a:srgbClr val="003366"/>
                </a:solidFill>
                <a:latin typeface="Arial Narrow"/>
              </a:rPr>
              <a:t>Méthodologie de la majoration simplifiée – Rappels</a:t>
            </a:r>
            <a:r>
              <a:rPr lang="fr-CA" sz="2800" noProof="0" dirty="0" smtClean="0">
                <a:solidFill>
                  <a:srgbClr val="003366"/>
                </a:solidFill>
              </a:rPr>
              <a:t/>
            </a:r>
            <a:br>
              <a:rPr lang="fr-CA" sz="2800" noProof="0" dirty="0" smtClean="0">
                <a:solidFill>
                  <a:srgbClr val="003366"/>
                </a:solidFill>
              </a:rPr>
            </a:br>
            <a:endParaRPr lang="fr-CA" sz="2800" noProof="0" dirty="0" smtClean="0">
              <a:solidFill>
                <a:srgbClr val="003366"/>
              </a:solidFill>
            </a:endParaRPr>
          </a:p>
        </p:txBody>
      </p:sp>
      <p:sp>
        <p:nvSpPr>
          <p:cNvPr id="22531" name="Rectangle 3"/>
          <p:cNvSpPr>
            <a:spLocks noGrp="1" noChangeArrowheads="1"/>
          </p:cNvSpPr>
          <p:nvPr>
            <p:ph type="body" idx="4294967295"/>
            <p:custDataLst>
              <p:tags r:id="rId3"/>
            </p:custDataLst>
          </p:nvPr>
        </p:nvSpPr>
        <p:spPr>
          <a:xfrm>
            <a:off x="1104900" y="1052736"/>
            <a:ext cx="7848600" cy="5060032"/>
          </a:xfrm>
        </p:spPr>
        <p:txBody>
          <a:bodyPr wrap="square"/>
          <a:lstStyle/>
          <a:p>
            <a:pPr lvl="1" eaLnBrk="1" hangingPunct="1">
              <a:defRPr/>
            </a:pPr>
            <a:r>
              <a:rPr lang="fr-CA" sz="1800" b="1" noProof="0" dirty="0" smtClean="0">
                <a:solidFill>
                  <a:srgbClr val="003366"/>
                </a:solidFill>
                <a:latin typeface="Arial Narrow"/>
              </a:rPr>
              <a:t>Un breveté qui acquiert un DIN d’un breveté antérieur avant le 1</a:t>
            </a:r>
            <a:r>
              <a:rPr lang="fr-CA" sz="1800" b="1" baseline="30000" noProof="0" dirty="0" smtClean="0">
                <a:solidFill>
                  <a:srgbClr val="003366"/>
                </a:solidFill>
                <a:latin typeface="Arial Narrow"/>
              </a:rPr>
              <a:t>er</a:t>
            </a:r>
            <a:r>
              <a:rPr lang="fr-CA" sz="1800" b="1" noProof="0" dirty="0" smtClean="0">
                <a:solidFill>
                  <a:srgbClr val="003366"/>
                </a:solidFill>
                <a:latin typeface="Arial Narrow"/>
              </a:rPr>
              <a:t> janvier 2010 devra obtenir le PRPL original du breveté antérieur pour les applications de la méthodologie de la majoration.</a:t>
            </a:r>
            <a:endParaRPr lang="fr-CA" sz="1800" b="1" noProof="0" dirty="0" smtClean="0">
              <a:solidFill>
                <a:srgbClr val="003366"/>
              </a:solidFill>
              <a:latin typeface="Courier New"/>
            </a:endParaRPr>
          </a:p>
          <a:p>
            <a:pPr marL="342900" lvl="1" indent="0" eaLnBrk="1" hangingPunct="1">
              <a:buNone/>
              <a:defRPr/>
            </a:pPr>
            <a:endParaRPr lang="fr-CA" sz="1200" b="1" noProof="0" dirty="0" smtClean="0">
              <a:solidFill>
                <a:srgbClr val="003366"/>
              </a:solidFill>
            </a:endParaRPr>
          </a:p>
          <a:p>
            <a:pPr lvl="1" eaLnBrk="1" hangingPunct="1">
              <a:defRPr/>
            </a:pPr>
            <a:r>
              <a:rPr lang="fr-CA" sz="1800" b="1" dirty="0" smtClean="0">
                <a:solidFill>
                  <a:srgbClr val="003366"/>
                </a:solidFill>
              </a:rPr>
              <a:t>Les avantages lors de la période de lancement : Envisagez de déclarer les transactions avec et sans avantages sur des lignes distinctes dans la section 4 du formulaire 2.</a:t>
            </a:r>
          </a:p>
          <a:p>
            <a:pPr marL="342900" lvl="1" indent="0" eaLnBrk="1" hangingPunct="1">
              <a:buNone/>
              <a:defRPr/>
            </a:pPr>
            <a:endParaRPr lang="fr-CA" sz="1200" b="1" noProof="0" dirty="0" smtClean="0">
              <a:solidFill>
                <a:srgbClr val="003366"/>
              </a:solidFill>
              <a:latin typeface="Courier New"/>
            </a:endParaRPr>
          </a:p>
          <a:p>
            <a:pPr lvl="1" eaLnBrk="1" hangingPunct="1">
              <a:defRPr/>
            </a:pPr>
            <a:r>
              <a:rPr lang="fr-CA" sz="1800" b="1" noProof="0" dirty="0" smtClean="0">
                <a:solidFill>
                  <a:srgbClr val="003366"/>
                </a:solidFill>
              </a:rPr>
              <a:t>Prêtez attention au prix indiqué à la section 5 du formulaire</a:t>
            </a:r>
            <a:r>
              <a:rPr lang="fr-CA" sz="1800" b="1" dirty="0" smtClean="0">
                <a:solidFill>
                  <a:srgbClr val="003366"/>
                </a:solidFill>
              </a:rPr>
              <a:t> 2 (prix au Canada).</a:t>
            </a:r>
            <a:endParaRPr lang="fr-CA" sz="1800" b="1" noProof="0" dirty="0" smtClean="0">
              <a:solidFill>
                <a:srgbClr val="003366"/>
              </a:solidFill>
              <a:latin typeface="Courier New"/>
            </a:endParaRPr>
          </a:p>
        </p:txBody>
      </p:sp>
      <p:sp>
        <p:nvSpPr>
          <p:cNvPr id="21508" name="Line 4"/>
          <p:cNvSpPr>
            <a:spLocks noChangeShapeType="1"/>
          </p:cNvSpPr>
          <p:nvPr>
            <p:custDataLst>
              <p:tags r:id="rId4"/>
            </p:custDataLst>
          </p:nvPr>
        </p:nvSpPr>
        <p:spPr bwMode="auto">
          <a:xfrm>
            <a:off x="1043608" y="908720"/>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custDataLst>
              <p:tags r:id="rId5"/>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28</a:t>
            </a:fld>
            <a:endParaRPr lang="en-US" sz="1400" dirty="0" smtClean="0"/>
          </a:p>
        </p:txBody>
      </p:sp>
      <p:graphicFrame>
        <p:nvGraphicFramePr>
          <p:cNvPr id="2" name="Table 1"/>
          <p:cNvGraphicFramePr>
            <a:graphicFrameLocks noGrp="1"/>
          </p:cNvGraphicFramePr>
          <p:nvPr>
            <p:custDataLst>
              <p:tags r:id="rId6"/>
            </p:custDataLst>
            <p:extLst>
              <p:ext uri="{D42A27DB-BD31-4B8C-83A1-F6EECF244321}">
                <p14:modId xmlns:p14="http://schemas.microsoft.com/office/powerpoint/2010/main" val="2280236071"/>
              </p:ext>
            </p:extLst>
          </p:nvPr>
        </p:nvGraphicFramePr>
        <p:xfrm>
          <a:off x="1475656" y="3933056"/>
          <a:ext cx="7391400" cy="1752441"/>
        </p:xfrm>
        <a:graphic>
          <a:graphicData uri="http://schemas.openxmlformats.org/drawingml/2006/table">
            <a:tbl>
              <a:tblPr firstRow="1" bandRow="1">
                <a:tableStyleId>{5C22544A-7EE6-4342-B048-85BDC9FD1C3A}</a:tableStyleId>
              </a:tblPr>
              <a:tblGrid>
                <a:gridCol w="2362200"/>
                <a:gridCol w="942192"/>
                <a:gridCol w="1130446"/>
                <a:gridCol w="1478281"/>
                <a:gridCol w="1478281"/>
              </a:tblGrid>
              <a:tr h="370791">
                <a:tc>
                  <a:txBody>
                    <a:bodyPr/>
                    <a:lstStyle/>
                    <a:p>
                      <a:endParaRPr lang="en-CA" sz="1800"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rgbClr val="003366"/>
                          </a:solidFill>
                        </a:rPr>
                        <a:t>2003</a:t>
                      </a:r>
                      <a:endParaRPr lang="en-CA" sz="1800"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rgbClr val="003366"/>
                          </a:solidFill>
                        </a:rPr>
                        <a:t>2004</a:t>
                      </a:r>
                      <a:endParaRPr lang="en-CA" sz="1800"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rgbClr val="003366"/>
                          </a:solidFill>
                        </a:rPr>
                        <a:t>2005</a:t>
                      </a:r>
                      <a:endParaRPr lang="en-CA" sz="1800"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rgbClr val="003366"/>
                          </a:solidFill>
                        </a:rPr>
                        <a:t>2006</a:t>
                      </a:r>
                      <a:endParaRPr lang="en-CA" sz="1800"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0989">
                <a:tc>
                  <a:txBody>
                    <a:bodyPr/>
                    <a:lstStyle/>
                    <a:p>
                      <a:r>
                        <a:rPr lang="fr-CA" sz="1800" b="1" dirty="0" smtClean="0">
                          <a:solidFill>
                            <a:srgbClr val="003366"/>
                          </a:solidFill>
                          <a:latin typeface="Arial Narrow"/>
                        </a:rPr>
                        <a:t>Formulaire 2, section 5 (prix au Canada)</a:t>
                      </a:r>
                      <a:endParaRPr lang="en-CA" sz="1800" b="1"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rgbClr val="003366"/>
                          </a:solidFill>
                        </a:rPr>
                        <a:t>20,00 $</a:t>
                      </a:r>
                      <a:endParaRPr lang="en-CA" sz="1800"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800" dirty="0" smtClean="0">
                          <a:solidFill>
                            <a:srgbClr val="003366"/>
                          </a:solidFill>
                        </a:rPr>
                        <a:t>16,00 $</a:t>
                      </a:r>
                      <a:endParaRPr lang="en-CA" sz="1800"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800" dirty="0" smtClean="0">
                          <a:solidFill>
                            <a:srgbClr val="003366"/>
                          </a:solidFill>
                        </a:rPr>
                        <a:t>16,00 $</a:t>
                      </a:r>
                      <a:endParaRPr lang="en-CA" sz="1800"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800" dirty="0" smtClean="0">
                          <a:solidFill>
                            <a:srgbClr val="003366"/>
                          </a:solidFill>
                        </a:rPr>
                        <a:t>16,00 $</a:t>
                      </a:r>
                      <a:endParaRPr lang="en-CA" sz="1800"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791">
                <a:tc>
                  <a:txBody>
                    <a:bodyPr/>
                    <a:lstStyle/>
                    <a:p>
                      <a:r>
                        <a:rPr lang="fr-CA" sz="1800" b="1" dirty="0" smtClean="0">
                          <a:solidFill>
                            <a:srgbClr val="003366"/>
                          </a:solidFill>
                          <a:latin typeface="+mn-lt"/>
                        </a:rPr>
                        <a:t>PTM-N</a:t>
                      </a:r>
                      <a:endParaRPr lang="en-CA" sz="1800" b="1"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800" dirty="0" smtClean="0">
                          <a:solidFill>
                            <a:srgbClr val="003366"/>
                          </a:solidFill>
                        </a:rPr>
                        <a:t>20,00 $</a:t>
                      </a:r>
                      <a:endParaRPr lang="en-CA" sz="1800"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800" dirty="0" smtClean="0">
                          <a:solidFill>
                            <a:srgbClr val="003366"/>
                          </a:solidFill>
                        </a:rPr>
                        <a:t>12,00 </a:t>
                      </a:r>
                      <a:r>
                        <a:rPr lang="en-CA" sz="1800" baseline="0" dirty="0" smtClean="0">
                          <a:solidFill>
                            <a:srgbClr val="003366"/>
                          </a:solidFill>
                        </a:rPr>
                        <a:t>$</a:t>
                      </a:r>
                      <a:endParaRPr lang="en-CA" sz="1800" dirty="0" smtClean="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rgbClr val="003366"/>
                          </a:solidFill>
                        </a:rPr>
                        <a:t>12,00 </a:t>
                      </a:r>
                      <a:r>
                        <a:rPr lang="en-CA" sz="1800" dirty="0" smtClean="0">
                          <a:solidFill>
                            <a:srgbClr val="003366"/>
                          </a:solidFill>
                        </a:rPr>
                        <a:t>$</a:t>
                      </a:r>
                      <a:endParaRPr lang="en-CA" sz="1800"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b="1" dirty="0" smtClean="0">
                          <a:solidFill>
                            <a:srgbClr val="003366"/>
                          </a:solidFill>
                        </a:rPr>
                        <a:t>20,00 </a:t>
                      </a:r>
                      <a:r>
                        <a:rPr lang="en-CA" sz="1800" dirty="0" smtClean="0">
                          <a:solidFill>
                            <a:srgbClr val="003366"/>
                          </a:solidFill>
                        </a:rPr>
                        <a:t>$</a:t>
                      </a:r>
                      <a:endParaRPr lang="en-CA" sz="1800" b="1"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lumMod val="20000"/>
                        <a:lumOff val="80000"/>
                      </a:schemeClr>
                    </a:solidFill>
                  </a:tcPr>
                </a:tc>
              </a:tr>
              <a:tr h="370791">
                <a:tc>
                  <a:txBody>
                    <a:bodyPr/>
                    <a:lstStyle/>
                    <a:p>
                      <a:r>
                        <a:rPr lang="fr-CA" sz="1800" b="1" dirty="0" smtClean="0">
                          <a:solidFill>
                            <a:srgbClr val="003366"/>
                          </a:solidFill>
                          <a:latin typeface="Arial Narrow"/>
                        </a:rPr>
                        <a:t>PRPL/PRPL*</a:t>
                      </a:r>
                      <a:endParaRPr lang="fr-CA" sz="1200" b="1" dirty="0">
                        <a:solidFill>
                          <a:srgbClr val="003366"/>
                        </a:solidFill>
                        <a:latin typeface="Courier New"/>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rgbClr val="003366"/>
                          </a:solidFill>
                        </a:rPr>
                        <a:t>20,00 $</a:t>
                      </a:r>
                      <a:endParaRPr lang="en-CA" sz="1800"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rgbClr val="003366"/>
                          </a:solidFill>
                        </a:rPr>
                        <a:t>16,00 $</a:t>
                      </a:r>
                      <a:endParaRPr lang="en-CA" sz="1800" dirty="0" smtClean="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rgbClr val="003366"/>
                          </a:solidFill>
                        </a:rPr>
                        <a:t>16,00 </a:t>
                      </a:r>
                      <a:r>
                        <a:rPr lang="en-CA" sz="1800" dirty="0" smtClean="0">
                          <a:solidFill>
                            <a:srgbClr val="003366"/>
                          </a:solidFill>
                        </a:rPr>
                        <a:t>$</a:t>
                      </a:r>
                      <a:endParaRPr lang="en-CA" sz="1800"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sz="1800" dirty="0" smtClean="0">
                          <a:solidFill>
                            <a:srgbClr val="003366"/>
                          </a:solidFill>
                        </a:rPr>
                        <a:t>16,00 </a:t>
                      </a:r>
                      <a:r>
                        <a:rPr lang="en-CA" sz="1800" dirty="0" smtClean="0">
                          <a:solidFill>
                            <a:srgbClr val="003366"/>
                          </a:solidFill>
                        </a:rPr>
                        <a:t>$</a:t>
                      </a:r>
                      <a:endParaRPr lang="en-CA" sz="1800" dirty="0">
                        <a:solidFill>
                          <a:srgbClr val="003366"/>
                        </a:solidFill>
                      </a:endParaRPr>
                    </a:p>
                  </a:txBody>
                  <a:tcPr marT="45714" marB="45714">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ustDataLst>
      <p:tags r:id="rId1"/>
    </p:custDataLst>
    <p:extLst>
      <p:ext uri="{BB962C8B-B14F-4D97-AF65-F5344CB8AC3E}">
        <p14:creationId xmlns:p14="http://schemas.microsoft.com/office/powerpoint/2010/main" val="20593966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custDataLst>
              <p:tags r:id="rId2"/>
            </p:custDataLst>
          </p:nvPr>
        </p:nvSpPr>
        <p:spPr>
          <a:xfrm>
            <a:off x="1143000" y="260648"/>
            <a:ext cx="7848600" cy="648072"/>
          </a:xfrm>
        </p:spPr>
        <p:txBody>
          <a:bodyPr wrap="square"/>
          <a:lstStyle/>
          <a:p>
            <a:pPr algn="ctr" eaLnBrk="1" hangingPunct="1"/>
            <a:r>
              <a:rPr lang="fr-CA" sz="2500" noProof="0" dirty="0" smtClean="0">
                <a:solidFill>
                  <a:srgbClr val="003366"/>
                </a:solidFill>
                <a:latin typeface="Arial Narrow"/>
              </a:rPr>
              <a:t>Méthodologie de la majoration régulière – Calcul du PRPL*</a:t>
            </a:r>
            <a:r>
              <a:rPr lang="fr-CA" sz="2800" noProof="0" dirty="0" smtClean="0">
                <a:solidFill>
                  <a:srgbClr val="003366"/>
                </a:solidFill>
              </a:rPr>
              <a:t/>
            </a:r>
            <a:br>
              <a:rPr lang="fr-CA" sz="2800" noProof="0" dirty="0" smtClean="0">
                <a:solidFill>
                  <a:srgbClr val="003366"/>
                </a:solidFill>
              </a:rPr>
            </a:br>
            <a:endParaRPr lang="fr-CA" sz="2800" noProof="0" dirty="0" smtClean="0">
              <a:solidFill>
                <a:srgbClr val="003366"/>
              </a:solidFill>
            </a:endParaRPr>
          </a:p>
        </p:txBody>
      </p:sp>
      <p:sp>
        <p:nvSpPr>
          <p:cNvPr id="22531" name="Rectangle 3"/>
          <p:cNvSpPr>
            <a:spLocks noGrp="1" noChangeArrowheads="1"/>
          </p:cNvSpPr>
          <p:nvPr>
            <p:ph type="body" idx="4294967295"/>
            <p:custDataLst>
              <p:tags r:id="rId3"/>
            </p:custDataLst>
          </p:nvPr>
        </p:nvSpPr>
        <p:spPr>
          <a:xfrm>
            <a:off x="971600" y="1052736"/>
            <a:ext cx="8064896" cy="5060032"/>
          </a:xfrm>
        </p:spPr>
        <p:txBody>
          <a:bodyPr wrap="square"/>
          <a:lstStyle/>
          <a:p>
            <a:pPr marL="0" indent="0" eaLnBrk="1" hangingPunct="1">
              <a:buNone/>
              <a:defRPr/>
            </a:pPr>
            <a:r>
              <a:rPr lang="fr-CA" sz="1800" dirty="0" smtClean="0">
                <a:solidFill>
                  <a:srgbClr val="003366"/>
                </a:solidFill>
              </a:rPr>
              <a:t>Section 5 : l’augmentation du prix au Canada ≤ l’IPC annuel (période d’un an)</a:t>
            </a:r>
            <a:endParaRPr lang="fr-CA" sz="1800" noProof="0" dirty="0" smtClean="0">
              <a:solidFill>
                <a:srgbClr val="003366"/>
              </a:solidFill>
              <a:latin typeface="Courier New"/>
            </a:endParaRPr>
          </a:p>
          <a:p>
            <a:pPr marL="342900" lvl="1" indent="0" eaLnBrk="1" hangingPunct="1">
              <a:buNone/>
              <a:defRPr/>
            </a:pPr>
            <a:r>
              <a:rPr lang="fr-CA" sz="1800" b="1" dirty="0" smtClean="0">
                <a:solidFill>
                  <a:srgbClr val="003366"/>
                </a:solidFill>
                <a:latin typeface="Arial Narrow"/>
              </a:rPr>
              <a:t>Utilisez la plus faible valeur entre :</a:t>
            </a:r>
            <a:endParaRPr lang="fr-CA" sz="1800" b="1" noProof="0" dirty="0" smtClean="0">
              <a:solidFill>
                <a:srgbClr val="003366"/>
              </a:solidFill>
              <a:latin typeface="Courier New"/>
            </a:endParaRPr>
          </a:p>
          <a:p>
            <a:pPr marL="635000" lvl="2" indent="0" eaLnBrk="1" hangingPunct="1">
              <a:defRPr/>
            </a:pPr>
            <a:r>
              <a:rPr lang="fr-CA" sz="1800" b="1" noProof="0" dirty="0" smtClean="0">
                <a:solidFill>
                  <a:srgbClr val="003366"/>
                </a:solidFill>
                <a:latin typeface="Arial Narrow"/>
              </a:rPr>
              <a:t> l’IPC annuel (période d’un an); et</a:t>
            </a:r>
            <a:endParaRPr lang="fr-CA" sz="1800" b="1" noProof="0" dirty="0" smtClean="0">
              <a:solidFill>
                <a:srgbClr val="003366"/>
              </a:solidFill>
            </a:endParaRPr>
          </a:p>
          <a:p>
            <a:pPr marL="801688" lvl="2" indent="-166688" eaLnBrk="1" hangingPunct="1">
              <a:defRPr/>
            </a:pPr>
            <a:r>
              <a:rPr lang="fr-CA" sz="1800" b="1" dirty="0" smtClean="0">
                <a:solidFill>
                  <a:srgbClr val="003366"/>
                </a:solidFill>
              </a:rPr>
              <a:t>le taux d’augmentation (%) du prix indiqué à la section 5 du formulaire 2.</a:t>
            </a:r>
            <a:endParaRPr lang="en-US" sz="1800" b="1" dirty="0" smtClean="0">
              <a:solidFill>
                <a:srgbClr val="003366"/>
              </a:solidFill>
            </a:endParaRPr>
          </a:p>
          <a:p>
            <a:pPr marL="635000" lvl="2" indent="0" eaLnBrk="1" hangingPunct="1">
              <a:defRPr/>
            </a:pPr>
            <a:endParaRPr lang="fr-CA" sz="1200" b="1" noProof="0" dirty="0" smtClean="0">
              <a:solidFill>
                <a:srgbClr val="990099"/>
              </a:solidFill>
              <a:latin typeface="Courier New"/>
            </a:endParaRPr>
          </a:p>
        </p:txBody>
      </p:sp>
      <p:sp>
        <p:nvSpPr>
          <p:cNvPr id="21508" name="Line 4"/>
          <p:cNvSpPr>
            <a:spLocks noChangeShapeType="1"/>
          </p:cNvSpPr>
          <p:nvPr>
            <p:custDataLst>
              <p:tags r:id="rId4"/>
            </p:custDataLst>
          </p:nvPr>
        </p:nvSpPr>
        <p:spPr bwMode="auto">
          <a:xfrm>
            <a:off x="1043608" y="908720"/>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custDataLst>
              <p:tags r:id="rId5"/>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29</a:t>
            </a:fld>
            <a:endParaRPr lang="en-US" sz="1400" dirty="0" smtClean="0"/>
          </a:p>
        </p:txBody>
      </p:sp>
      <p:graphicFrame>
        <p:nvGraphicFramePr>
          <p:cNvPr id="3" name="Table 2"/>
          <p:cNvGraphicFramePr>
            <a:graphicFrameLocks noGrp="1"/>
          </p:cNvGraphicFramePr>
          <p:nvPr>
            <p:custDataLst>
              <p:tags r:id="rId6"/>
            </p:custDataLst>
            <p:extLst>
              <p:ext uri="{D42A27DB-BD31-4B8C-83A1-F6EECF244321}">
                <p14:modId xmlns:p14="http://schemas.microsoft.com/office/powerpoint/2010/main" val="2175458711"/>
              </p:ext>
            </p:extLst>
          </p:nvPr>
        </p:nvGraphicFramePr>
        <p:xfrm>
          <a:off x="1115616" y="2708920"/>
          <a:ext cx="7704856" cy="3192775"/>
        </p:xfrm>
        <a:graphic>
          <a:graphicData uri="http://schemas.openxmlformats.org/drawingml/2006/table">
            <a:tbl>
              <a:tblPr firstRow="1" bandRow="1">
                <a:tableStyleId>{5C22544A-7EE6-4342-B048-85BDC9FD1C3A}</a:tableStyleId>
              </a:tblPr>
              <a:tblGrid>
                <a:gridCol w="2376264"/>
                <a:gridCol w="936104"/>
                <a:gridCol w="936104"/>
                <a:gridCol w="864096"/>
                <a:gridCol w="864096"/>
                <a:gridCol w="864096"/>
                <a:gridCol w="864096"/>
              </a:tblGrid>
              <a:tr h="406907">
                <a:tc>
                  <a:txBody>
                    <a:bodyPr/>
                    <a:lstStyle/>
                    <a:p>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2005</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2006</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2007</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2008</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2009</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2010</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dirty="0" smtClean="0">
                          <a:solidFill>
                            <a:srgbClr val="003366"/>
                          </a:solidFill>
                        </a:rPr>
                        <a:t>Formulaire 2,</a:t>
                      </a:r>
                      <a:r>
                        <a:rPr lang="fr-CA" sz="1600" b="1" baseline="0" dirty="0" smtClean="0">
                          <a:solidFill>
                            <a:srgbClr val="003366"/>
                          </a:solidFill>
                        </a:rPr>
                        <a:t> section </a:t>
                      </a:r>
                      <a:r>
                        <a:rPr lang="fr-CA" sz="1600" b="1" dirty="0" smtClean="0">
                          <a:solidFill>
                            <a:srgbClr val="003366"/>
                          </a:solidFill>
                        </a:rPr>
                        <a:t>5</a:t>
                      </a:r>
                      <a:r>
                        <a:rPr lang="fr-CA" sz="1600" b="1" baseline="0" dirty="0" smtClean="0">
                          <a:solidFill>
                            <a:srgbClr val="003366"/>
                          </a:solidFill>
                        </a:rPr>
                        <a:t> (prix au Canada)</a:t>
                      </a:r>
                      <a:endParaRPr lang="fr-CA" sz="16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0,8085 $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0,8284 $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0,8284$</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0,8391 $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0,8391 $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0,8533 $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dirty="0" smtClean="0">
                          <a:solidFill>
                            <a:srgbClr val="003366"/>
                          </a:solidFill>
                          <a:latin typeface="Arial Narrow"/>
                        </a:rPr>
                        <a:t>Augmentation du prix indiqué à</a:t>
                      </a:r>
                      <a:r>
                        <a:rPr lang="fr-CA" sz="1600" b="1" baseline="0" dirty="0" smtClean="0">
                          <a:solidFill>
                            <a:srgbClr val="003366"/>
                          </a:solidFill>
                          <a:latin typeface="Arial Narrow"/>
                        </a:rPr>
                        <a:t> l</a:t>
                      </a:r>
                      <a:r>
                        <a:rPr lang="fr-CA" sz="1600" b="1" dirty="0" smtClean="0">
                          <a:solidFill>
                            <a:srgbClr val="003366"/>
                          </a:solidFill>
                          <a:latin typeface="Arial Narrow"/>
                        </a:rPr>
                        <a:t>a section 5 (%)</a:t>
                      </a:r>
                      <a:endParaRPr lang="fr-CA" sz="16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2,5 %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1" dirty="0" smtClean="0">
                          <a:solidFill>
                            <a:srgbClr val="003366"/>
                          </a:solidFill>
                        </a:rPr>
                        <a:t>1,3 %</a:t>
                      </a:r>
                      <a:endParaRPr lang="en-CA" sz="1600" b="1"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1" dirty="0" smtClean="0">
                          <a:solidFill>
                            <a:srgbClr val="003366"/>
                          </a:solidFill>
                        </a:rPr>
                        <a:t>1,7 %</a:t>
                      </a:r>
                      <a:endParaRPr lang="en-CA" sz="1600" b="1"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dirty="0" smtClean="0">
                          <a:solidFill>
                            <a:srgbClr val="003366"/>
                          </a:solidFill>
                          <a:latin typeface="Arial Narrow"/>
                        </a:rPr>
                        <a:t>IPC annuel (%)</a:t>
                      </a:r>
                      <a:endParaRPr lang="fr-CA" sz="16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1" dirty="0" smtClean="0">
                          <a:solidFill>
                            <a:srgbClr val="003366"/>
                          </a:solidFill>
                        </a:rPr>
                        <a:t>2 %</a:t>
                      </a:r>
                      <a:endParaRPr lang="en-CA" sz="1600" b="1"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2,1 %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2,4 %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rgbClr val="003366"/>
                          </a:solidFill>
                        </a:rPr>
                        <a:t>0,3 %</a:t>
                      </a:r>
                      <a:endParaRPr lang="en-CA" sz="1600" b="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1,8 %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dirty="0" smtClean="0">
                          <a:solidFill>
                            <a:srgbClr val="003366"/>
                          </a:solidFill>
                          <a:latin typeface="Arial Narrow"/>
                        </a:rPr>
                        <a:t>PRPL/PRPL*</a:t>
                      </a:r>
                      <a:endParaRPr lang="fr-CA" sz="16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0,8085 $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0,8101 $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0,8101 $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0,8206 $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0,8206 $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0,8346 $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dirty="0" smtClean="0">
                          <a:solidFill>
                            <a:srgbClr val="003366"/>
                          </a:solidFill>
                          <a:latin typeface="Arial Narrow"/>
                        </a:rPr>
                        <a:t>PTM-N</a:t>
                      </a:r>
                      <a:endParaRPr lang="fr-CA" sz="16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0,8085 $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0,7958 $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0,7724 $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0,7277 $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0,7304 $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0,8300 $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06907">
                <a:tc>
                  <a:txBody>
                    <a:bodyPr/>
                    <a:lstStyle/>
                    <a:p>
                      <a:r>
                        <a:rPr lang="fr-CA" sz="1600" b="1" dirty="0" smtClean="0">
                          <a:solidFill>
                            <a:srgbClr val="003366"/>
                          </a:solidFill>
                          <a:latin typeface="Arial Narrow"/>
                        </a:rPr>
                        <a:t>PMNE-N</a:t>
                      </a:r>
                      <a:endParaRPr lang="fr-CA" sz="16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0,8085 $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0,8247 $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0,8213 $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0,8002 $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0,7313 $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0,7501 $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ustDataLst>
      <p:tags r:id="rId1"/>
    </p:custDataLst>
    <p:extLst>
      <p:ext uri="{BB962C8B-B14F-4D97-AF65-F5344CB8AC3E}">
        <p14:creationId xmlns:p14="http://schemas.microsoft.com/office/powerpoint/2010/main" val="40077735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1"/>
            </p:custDataLst>
          </p:nvPr>
        </p:nvSpPr>
        <p:spPr>
          <a:xfrm>
            <a:off x="1066800" y="764704"/>
            <a:ext cx="7848600" cy="4114800"/>
          </a:xfrm>
        </p:spPr>
        <p:txBody>
          <a:bodyPr/>
          <a:lstStyle/>
          <a:p>
            <a:pPr marL="0" indent="0">
              <a:buNone/>
            </a:pPr>
            <a:endParaRPr lang="fr-CA" noProof="0" dirty="0" smtClean="0"/>
          </a:p>
          <a:p>
            <a:pPr marL="0" indent="0">
              <a:buNone/>
            </a:pPr>
            <a:endParaRPr lang="fr-CA" noProof="0" dirty="0" smtClean="0"/>
          </a:p>
          <a:p>
            <a:pPr marL="0" indent="0">
              <a:buNone/>
            </a:pPr>
            <a:endParaRPr lang="fr-CA" noProof="0" dirty="0" smtClean="0"/>
          </a:p>
          <a:p>
            <a:pPr marL="0" indent="0" algn="ctr">
              <a:buNone/>
            </a:pPr>
            <a:r>
              <a:rPr lang="fr-CA" sz="2800" noProof="0" dirty="0" smtClean="0">
                <a:solidFill>
                  <a:srgbClr val="003366"/>
                </a:solidFill>
              </a:rPr>
              <a:t>Présentation de rapports réglementaires</a:t>
            </a:r>
          </a:p>
          <a:p>
            <a:pPr marL="0" indent="0" algn="ctr">
              <a:buNone/>
            </a:pPr>
            <a:r>
              <a:rPr lang="fr-CA" sz="2800" noProof="0" dirty="0" smtClean="0">
                <a:solidFill>
                  <a:srgbClr val="003366"/>
                </a:solidFill>
              </a:rPr>
              <a:t>Dernières modifications apportées au formulaire 1 et aux sections 1, 2 et 3 du formulaire 2</a:t>
            </a:r>
            <a:endParaRPr lang="fr-CA" sz="2800" noProof="0" dirty="0">
              <a:solidFill>
                <a:srgbClr val="003366"/>
              </a:solidFill>
            </a:endParaRPr>
          </a:p>
        </p:txBody>
      </p:sp>
      <p:sp>
        <p:nvSpPr>
          <p:cNvPr id="4" name="Slide Number Placeholder 3"/>
          <p:cNvSpPr>
            <a:spLocks noGrp="1"/>
          </p:cNvSpPr>
          <p:nvPr>
            <p:ph type="sldNum" sz="quarter" idx="10"/>
            <p:custDataLst>
              <p:tags r:id="rId2"/>
            </p:custDataLst>
          </p:nvPr>
        </p:nvSpPr>
        <p:spPr/>
        <p:txBody>
          <a:bodyPr/>
          <a:lstStyle/>
          <a:p>
            <a:pPr>
              <a:defRPr/>
            </a:pPr>
            <a:fld id="{80FB8CDC-37CD-45BA-9FD3-818302BE5254}" type="slidenum">
              <a:rPr lang="en-US" smtClean="0"/>
              <a:pPr>
                <a:defRPr/>
              </a:pPr>
              <a:t>3</a:t>
            </a:fld>
            <a:endParaRPr lang="en-US" dirty="0">
              <a:solidFill>
                <a:schemeClr val="tx1"/>
              </a:solidFill>
            </a:endParaRPr>
          </a:p>
        </p:txBody>
      </p:sp>
    </p:spTree>
    <p:extLst>
      <p:ext uri="{BB962C8B-B14F-4D97-AF65-F5344CB8AC3E}">
        <p14:creationId xmlns:p14="http://schemas.microsoft.com/office/powerpoint/2010/main" val="251736129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custDataLst>
              <p:tags r:id="rId2"/>
            </p:custDataLst>
          </p:nvPr>
        </p:nvSpPr>
        <p:spPr>
          <a:xfrm>
            <a:off x="1143000" y="260648"/>
            <a:ext cx="7848600" cy="792088"/>
          </a:xfrm>
        </p:spPr>
        <p:txBody>
          <a:bodyPr wrap="square"/>
          <a:lstStyle/>
          <a:p>
            <a:pPr algn="ctr" eaLnBrk="1" hangingPunct="1"/>
            <a:r>
              <a:rPr lang="fr-CA" sz="2500" noProof="0" dirty="0" smtClean="0">
                <a:solidFill>
                  <a:srgbClr val="003366"/>
                </a:solidFill>
                <a:latin typeface="Arial Narrow"/>
              </a:rPr>
              <a:t>Méthodologie de la majoration régulière – Calcul du PRPL*</a:t>
            </a:r>
            <a:r>
              <a:rPr lang="fr-CA" sz="2800" noProof="0" dirty="0" smtClean="0">
                <a:solidFill>
                  <a:srgbClr val="003366"/>
                </a:solidFill>
              </a:rPr>
              <a:t/>
            </a:r>
            <a:br>
              <a:rPr lang="fr-CA" sz="2800" noProof="0" dirty="0" smtClean="0">
                <a:solidFill>
                  <a:srgbClr val="003366"/>
                </a:solidFill>
              </a:rPr>
            </a:br>
            <a:endParaRPr lang="fr-CA" sz="2800" noProof="0" dirty="0" smtClean="0">
              <a:solidFill>
                <a:srgbClr val="003366"/>
              </a:solidFill>
            </a:endParaRPr>
          </a:p>
        </p:txBody>
      </p:sp>
      <p:sp>
        <p:nvSpPr>
          <p:cNvPr id="22531" name="Rectangle 3"/>
          <p:cNvSpPr>
            <a:spLocks noGrp="1" noChangeArrowheads="1"/>
          </p:cNvSpPr>
          <p:nvPr>
            <p:ph type="body" idx="4294967295"/>
            <p:custDataLst>
              <p:tags r:id="rId3"/>
            </p:custDataLst>
          </p:nvPr>
        </p:nvSpPr>
        <p:spPr>
          <a:xfrm>
            <a:off x="1115616" y="836712"/>
            <a:ext cx="7920880" cy="5276056"/>
          </a:xfrm>
        </p:spPr>
        <p:txBody>
          <a:bodyPr wrap="square"/>
          <a:lstStyle/>
          <a:p>
            <a:pPr marL="0" indent="0" eaLnBrk="1" hangingPunct="1">
              <a:buNone/>
              <a:defRPr/>
            </a:pPr>
            <a:r>
              <a:rPr lang="fr-CA" sz="1800" dirty="0" smtClean="0">
                <a:solidFill>
                  <a:srgbClr val="003366"/>
                </a:solidFill>
              </a:rPr>
              <a:t>Aucune augmentation du prix au Canada indiqué à la section 5 du formulaire 2 pour au moins 3 ans</a:t>
            </a:r>
            <a:endParaRPr lang="fr-CA" sz="1800" dirty="0" smtClean="0">
              <a:solidFill>
                <a:srgbClr val="003366"/>
              </a:solidFill>
              <a:latin typeface="Courier New"/>
            </a:endParaRPr>
          </a:p>
          <a:p>
            <a:pPr marL="0" indent="0" eaLnBrk="1" hangingPunct="1">
              <a:buNone/>
              <a:defRPr/>
            </a:pPr>
            <a:r>
              <a:rPr lang="fr-CA" sz="1600" b="1" noProof="0" dirty="0" smtClean="0">
                <a:solidFill>
                  <a:srgbClr val="003366"/>
                </a:solidFill>
                <a:latin typeface="Arial Narrow"/>
              </a:rPr>
              <a:t>    Utilisez la plus faible valeur entre :</a:t>
            </a:r>
            <a:endParaRPr lang="fr-CA" sz="1600" b="1" noProof="0" dirty="0" smtClean="0">
              <a:solidFill>
                <a:srgbClr val="003366"/>
              </a:solidFill>
              <a:latin typeface="Courier New"/>
            </a:endParaRPr>
          </a:p>
          <a:p>
            <a:pPr marL="635000" lvl="2" indent="0" eaLnBrk="1" hangingPunct="1">
              <a:defRPr/>
            </a:pPr>
            <a:r>
              <a:rPr lang="fr-CA" sz="1600" b="1" dirty="0" smtClean="0">
                <a:solidFill>
                  <a:srgbClr val="003366"/>
                </a:solidFill>
                <a:latin typeface="Arial Narrow"/>
              </a:rPr>
              <a:t> le plafond; et</a:t>
            </a:r>
            <a:endParaRPr lang="fr-CA" sz="1600" b="1" noProof="0" dirty="0" smtClean="0">
              <a:solidFill>
                <a:srgbClr val="003366"/>
              </a:solidFill>
              <a:latin typeface="Courier New"/>
            </a:endParaRPr>
          </a:p>
          <a:p>
            <a:pPr marL="635000" lvl="2" indent="0" eaLnBrk="1" hangingPunct="1">
              <a:defRPr/>
            </a:pPr>
            <a:r>
              <a:rPr lang="fr-CA" sz="1600" b="1" noProof="0" dirty="0" smtClean="0">
                <a:solidFill>
                  <a:srgbClr val="003366"/>
                </a:solidFill>
                <a:latin typeface="Arial Narrow"/>
              </a:rPr>
              <a:t> le taux d’augmentation (%) du prix indiqué à la section 5 du formulaire 2.</a:t>
            </a:r>
          </a:p>
          <a:p>
            <a:pPr marL="0" indent="0" eaLnBrk="1" hangingPunct="1">
              <a:buNone/>
              <a:defRPr/>
            </a:pPr>
            <a:endParaRPr lang="fr-CA" sz="1500" noProof="0" dirty="0" smtClean="0">
              <a:solidFill>
                <a:srgbClr val="990099"/>
              </a:solidFill>
              <a:latin typeface="Courier New"/>
            </a:endParaRPr>
          </a:p>
          <a:p>
            <a:pPr marL="0" indent="0" eaLnBrk="1" hangingPunct="1">
              <a:buNone/>
              <a:defRPr/>
            </a:pPr>
            <a:endParaRPr lang="fr-CA" sz="1500" b="1" noProof="0" dirty="0" smtClean="0"/>
          </a:p>
          <a:p>
            <a:pPr marL="0" indent="0" eaLnBrk="1" hangingPunct="1">
              <a:buNone/>
              <a:defRPr/>
            </a:pPr>
            <a:endParaRPr lang="fr-CA" sz="1500" noProof="0" dirty="0" smtClean="0"/>
          </a:p>
          <a:p>
            <a:pPr marL="0" indent="0" eaLnBrk="1" hangingPunct="1">
              <a:buNone/>
              <a:defRPr/>
            </a:pPr>
            <a:endParaRPr lang="fr-CA" sz="1500" b="1" noProof="0" dirty="0" smtClean="0"/>
          </a:p>
          <a:p>
            <a:pPr marL="0" indent="0" eaLnBrk="1" hangingPunct="1">
              <a:buNone/>
              <a:defRPr/>
            </a:pPr>
            <a:endParaRPr lang="fr-CA" sz="1500" noProof="0" dirty="0" smtClean="0"/>
          </a:p>
          <a:p>
            <a:pPr marL="0" indent="0" eaLnBrk="1" hangingPunct="1">
              <a:buNone/>
              <a:defRPr/>
            </a:pPr>
            <a:endParaRPr lang="fr-CA" sz="1500" b="1" noProof="0" dirty="0" smtClean="0"/>
          </a:p>
          <a:p>
            <a:pPr marL="0" indent="0" eaLnBrk="1" hangingPunct="1">
              <a:buNone/>
              <a:defRPr/>
            </a:pPr>
            <a:endParaRPr lang="fr-CA" sz="1500" noProof="0" dirty="0"/>
          </a:p>
        </p:txBody>
      </p:sp>
      <p:sp>
        <p:nvSpPr>
          <p:cNvPr id="21508" name="Line 4"/>
          <p:cNvSpPr>
            <a:spLocks noChangeShapeType="1"/>
          </p:cNvSpPr>
          <p:nvPr>
            <p:custDataLst>
              <p:tags r:id="rId4"/>
            </p:custDataLst>
          </p:nvPr>
        </p:nvSpPr>
        <p:spPr bwMode="auto">
          <a:xfrm flipV="1">
            <a:off x="1043608" y="692696"/>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custDataLst>
              <p:tags r:id="rId5"/>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30</a:t>
            </a:fld>
            <a:endParaRPr lang="en-US" sz="1400" dirty="0" smtClean="0"/>
          </a:p>
        </p:txBody>
      </p:sp>
      <p:graphicFrame>
        <p:nvGraphicFramePr>
          <p:cNvPr id="3" name="Table 2"/>
          <p:cNvGraphicFramePr>
            <a:graphicFrameLocks noGrp="1"/>
          </p:cNvGraphicFramePr>
          <p:nvPr>
            <p:custDataLst>
              <p:tags r:id="rId6"/>
            </p:custDataLst>
            <p:extLst>
              <p:ext uri="{D42A27DB-BD31-4B8C-83A1-F6EECF244321}">
                <p14:modId xmlns:p14="http://schemas.microsoft.com/office/powerpoint/2010/main" val="4167362210"/>
              </p:ext>
            </p:extLst>
          </p:nvPr>
        </p:nvGraphicFramePr>
        <p:xfrm>
          <a:off x="1277380" y="2420888"/>
          <a:ext cx="7632848" cy="3629223"/>
        </p:xfrm>
        <a:graphic>
          <a:graphicData uri="http://schemas.openxmlformats.org/drawingml/2006/table">
            <a:tbl>
              <a:tblPr firstRow="1" bandRow="1">
                <a:tableStyleId>{5C22544A-7EE6-4342-B048-85BDC9FD1C3A}</a:tableStyleId>
              </a:tblPr>
              <a:tblGrid>
                <a:gridCol w="1944217"/>
                <a:gridCol w="936104"/>
                <a:gridCol w="864096"/>
                <a:gridCol w="1080120"/>
                <a:gridCol w="1008112"/>
                <a:gridCol w="936104"/>
                <a:gridCol w="864095"/>
              </a:tblGrid>
              <a:tr h="363222">
                <a:tc>
                  <a:txBody>
                    <a:bodyPr/>
                    <a:lstStyle/>
                    <a:p>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2005</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2006</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2007</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2008</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2009</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2010</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26931">
                <a:tc>
                  <a:txBody>
                    <a:bodyPr/>
                    <a:lstStyle/>
                    <a:p>
                      <a:r>
                        <a:rPr lang="fr-CA" sz="1600" b="1" dirty="0" smtClean="0">
                          <a:solidFill>
                            <a:srgbClr val="003366"/>
                          </a:solidFill>
                          <a:latin typeface="Arial Narrow"/>
                        </a:rPr>
                        <a:t>Formulaire 2, section 5 (prix au Canada)</a:t>
                      </a:r>
                      <a:endParaRPr lang="fr-CA" sz="16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0,8085 $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0,8284 $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0,8284 $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0,8284 $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0,8284 $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0,8533 $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26931">
                <a:tc>
                  <a:txBody>
                    <a:bodyPr/>
                    <a:lstStyle/>
                    <a:p>
                      <a:r>
                        <a:rPr lang="fr-CA" sz="1600" b="1" dirty="0" smtClean="0">
                          <a:solidFill>
                            <a:srgbClr val="003366"/>
                          </a:solidFill>
                          <a:latin typeface="Arial Narrow"/>
                        </a:rPr>
                        <a:t>Augmentation </a:t>
                      </a:r>
                      <a:r>
                        <a:rPr lang="fr-CA" sz="1600" b="1" baseline="0" dirty="0" smtClean="0">
                          <a:solidFill>
                            <a:srgbClr val="003366"/>
                          </a:solidFill>
                          <a:latin typeface="Arial Narrow"/>
                        </a:rPr>
                        <a:t>du prix indiqué à la section </a:t>
                      </a:r>
                      <a:r>
                        <a:rPr lang="fr-CA" sz="1600" b="1" dirty="0" smtClean="0">
                          <a:solidFill>
                            <a:srgbClr val="003366"/>
                          </a:solidFill>
                          <a:latin typeface="Arial Narrow"/>
                        </a:rPr>
                        <a:t>5 (%)</a:t>
                      </a:r>
                      <a:endParaRPr lang="fr-CA" sz="16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2,5 %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b="1"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3 %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3222">
                <a:tc>
                  <a:txBody>
                    <a:bodyPr/>
                    <a:lstStyle/>
                    <a:p>
                      <a:r>
                        <a:rPr lang="fr-CA" sz="1600" b="1" dirty="0" smtClean="0">
                          <a:solidFill>
                            <a:srgbClr val="003366"/>
                          </a:solidFill>
                          <a:latin typeface="Arial Narrow"/>
                        </a:rPr>
                        <a:t>IPC</a:t>
                      </a:r>
                      <a:r>
                        <a:rPr lang="fr-CA" sz="1600" b="1" baseline="0" dirty="0" smtClean="0">
                          <a:solidFill>
                            <a:srgbClr val="003366"/>
                          </a:solidFill>
                          <a:latin typeface="Arial Narrow"/>
                        </a:rPr>
                        <a:t> </a:t>
                      </a:r>
                      <a:r>
                        <a:rPr lang="fr-CA" sz="1600" b="1" dirty="0" smtClean="0">
                          <a:solidFill>
                            <a:srgbClr val="003366"/>
                          </a:solidFill>
                          <a:latin typeface="Arial Narrow"/>
                        </a:rPr>
                        <a:t>annuel (%)</a:t>
                      </a:r>
                      <a:endParaRPr lang="fr-CA" sz="16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1" dirty="0" smtClean="0">
                          <a:solidFill>
                            <a:srgbClr val="003366"/>
                          </a:solidFill>
                        </a:rPr>
                        <a:t>2 %</a:t>
                      </a:r>
                      <a:endParaRPr lang="en-CA" sz="1600" b="1"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2,1 %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2,4 %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0" dirty="0" smtClean="0">
                          <a:solidFill>
                            <a:srgbClr val="003366"/>
                          </a:solidFill>
                        </a:rPr>
                        <a:t>0,3 %</a:t>
                      </a:r>
                      <a:endParaRPr lang="en-CA" sz="1600" b="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1,8 %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3222">
                <a:tc>
                  <a:txBody>
                    <a:bodyPr/>
                    <a:lstStyle/>
                    <a:p>
                      <a:r>
                        <a:rPr lang="fr-CA" sz="1600" b="1" dirty="0" smtClean="0">
                          <a:solidFill>
                            <a:srgbClr val="003366"/>
                          </a:solidFill>
                          <a:latin typeface="Arial Narrow"/>
                        </a:rPr>
                        <a:t>Plafond</a:t>
                      </a:r>
                      <a:endParaRPr lang="fr-CA" sz="16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3 %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3,2 %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3,6 %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0,5 %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b="1" dirty="0" smtClean="0">
                          <a:solidFill>
                            <a:srgbClr val="003366"/>
                          </a:solidFill>
                        </a:rPr>
                        <a:t>2,7 %</a:t>
                      </a:r>
                      <a:endParaRPr lang="en-CA" sz="1600" b="1"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3222">
                <a:tc>
                  <a:txBody>
                    <a:bodyPr/>
                    <a:lstStyle/>
                    <a:p>
                      <a:r>
                        <a:rPr lang="fr-CA" sz="1600" b="1" dirty="0" smtClean="0">
                          <a:solidFill>
                            <a:srgbClr val="003366"/>
                          </a:solidFill>
                          <a:latin typeface="Arial Narrow"/>
                        </a:rPr>
                        <a:t>PRPL/PRPL*</a:t>
                      </a:r>
                      <a:endParaRPr lang="fr-CA" sz="16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0,8085 $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0,8101 $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0,8101 $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0,8101 $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0,8101 $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0,8320 $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3222">
                <a:tc>
                  <a:txBody>
                    <a:bodyPr/>
                    <a:lstStyle/>
                    <a:p>
                      <a:r>
                        <a:rPr lang="fr-CA" sz="1600" b="1" dirty="0" smtClean="0">
                          <a:solidFill>
                            <a:srgbClr val="003366"/>
                          </a:solidFill>
                          <a:latin typeface="Arial Narrow"/>
                        </a:rPr>
                        <a:t>PTM-N</a:t>
                      </a:r>
                      <a:endParaRPr lang="fr-CA" sz="16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0,8085 $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0,7958 $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0,7724 $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0,7277 $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0,7304 $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0,8300 $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63222">
                <a:tc>
                  <a:txBody>
                    <a:bodyPr/>
                    <a:lstStyle/>
                    <a:p>
                      <a:r>
                        <a:rPr lang="fr-CA" sz="1600" b="1" dirty="0" smtClean="0">
                          <a:solidFill>
                            <a:srgbClr val="003366"/>
                          </a:solidFill>
                          <a:latin typeface="Arial Narrow"/>
                        </a:rPr>
                        <a:t>PMNE-N</a:t>
                      </a:r>
                      <a:endParaRPr lang="fr-CA" sz="16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0,8085 $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0,8247 $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0,8213 $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0,8002 $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0,7313 $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600" dirty="0" smtClean="0">
                          <a:solidFill>
                            <a:srgbClr val="003366"/>
                          </a:solidFill>
                        </a:rPr>
                        <a:t>0,7501 $</a:t>
                      </a:r>
                      <a:endParaRPr lang="en-CA" sz="16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ustDataLst>
      <p:tags r:id="rId1"/>
    </p:custDataLst>
    <p:extLst>
      <p:ext uri="{BB962C8B-B14F-4D97-AF65-F5344CB8AC3E}">
        <p14:creationId xmlns:p14="http://schemas.microsoft.com/office/powerpoint/2010/main" val="24006718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AutoShape 2"/>
          <p:cNvSpPr>
            <a:spLocks noGrp="1" noChangeArrowheads="1"/>
          </p:cNvSpPr>
          <p:nvPr>
            <p:ph type="title" idx="4294967295"/>
            <p:custDataLst>
              <p:tags r:id="rId2"/>
            </p:custDataLst>
          </p:nvPr>
        </p:nvSpPr>
        <p:spPr>
          <a:xfrm>
            <a:off x="1143000" y="260648"/>
            <a:ext cx="7848600" cy="504056"/>
          </a:xfrm>
        </p:spPr>
        <p:txBody>
          <a:bodyPr wrap="square"/>
          <a:lstStyle/>
          <a:p>
            <a:pPr algn="ctr" eaLnBrk="1" hangingPunct="1"/>
            <a:r>
              <a:rPr lang="fr-CA" sz="2500" noProof="0" dirty="0" smtClean="0">
                <a:solidFill>
                  <a:srgbClr val="003366"/>
                </a:solidFill>
                <a:latin typeface="Arial Narrow"/>
              </a:rPr>
              <a:t>Méthodologie de la majoration régulière – Calcul du PRPL*</a:t>
            </a:r>
            <a:r>
              <a:rPr lang="fr-CA" sz="2500" noProof="0" dirty="0" smtClean="0">
                <a:solidFill>
                  <a:srgbClr val="003366"/>
                </a:solidFill>
              </a:rPr>
              <a:t/>
            </a:r>
            <a:br>
              <a:rPr lang="fr-CA" sz="2500" noProof="0" dirty="0" smtClean="0">
                <a:solidFill>
                  <a:srgbClr val="003366"/>
                </a:solidFill>
              </a:rPr>
            </a:br>
            <a:endParaRPr lang="fr-CA" sz="2500" noProof="0" dirty="0" smtClean="0">
              <a:solidFill>
                <a:srgbClr val="003366"/>
              </a:solidFill>
            </a:endParaRPr>
          </a:p>
        </p:txBody>
      </p:sp>
      <p:sp>
        <p:nvSpPr>
          <p:cNvPr id="22531" name="Rectangle 3"/>
          <p:cNvSpPr>
            <a:spLocks noGrp="1" noChangeArrowheads="1"/>
          </p:cNvSpPr>
          <p:nvPr>
            <p:ph type="body" idx="4294967295"/>
            <p:custDataLst>
              <p:tags r:id="rId3"/>
            </p:custDataLst>
          </p:nvPr>
        </p:nvSpPr>
        <p:spPr>
          <a:xfrm>
            <a:off x="1043608" y="620688"/>
            <a:ext cx="8100392" cy="5544616"/>
          </a:xfrm>
          <a:ln>
            <a:solidFill>
              <a:srgbClr val="FFFF00"/>
            </a:solidFill>
          </a:ln>
        </p:spPr>
        <p:txBody>
          <a:bodyPr wrap="square"/>
          <a:lstStyle/>
          <a:p>
            <a:pPr marL="0" indent="0" eaLnBrk="1" hangingPunct="1">
              <a:buNone/>
              <a:defRPr/>
            </a:pPr>
            <a:r>
              <a:rPr lang="fr-CA" sz="1400" noProof="0" dirty="0" smtClean="0">
                <a:solidFill>
                  <a:srgbClr val="003366"/>
                </a:solidFill>
                <a:latin typeface="Arial Narrow"/>
              </a:rPr>
              <a:t>Lorsque le prix au Canada indiqué à la section 5 du formulaire 2 augmente chaque année, la méthodologie </a:t>
            </a:r>
            <a:r>
              <a:rPr lang="fr-CA" sz="1400" dirty="0" smtClean="0">
                <a:solidFill>
                  <a:srgbClr val="003366"/>
                </a:solidFill>
                <a:latin typeface="Arial Narrow"/>
              </a:rPr>
              <a:t>de rajustement </a:t>
            </a:r>
            <a:r>
              <a:rPr lang="fr-CA" sz="1400" noProof="0" dirty="0" smtClean="0">
                <a:solidFill>
                  <a:srgbClr val="003366"/>
                </a:solidFill>
                <a:latin typeface="Arial Narrow"/>
              </a:rPr>
              <a:t>du prix selon l’IPC est envisagée.</a:t>
            </a:r>
            <a:endParaRPr lang="fr-CA" sz="1400" noProof="0" dirty="0" smtClean="0">
              <a:solidFill>
                <a:srgbClr val="003366"/>
              </a:solidFill>
              <a:latin typeface="Courier New"/>
            </a:endParaRPr>
          </a:p>
          <a:p>
            <a:pPr marL="0" indent="0" eaLnBrk="1" hangingPunct="1">
              <a:buNone/>
              <a:defRPr/>
            </a:pPr>
            <a:endParaRPr lang="fr-CA" sz="2000" noProof="0" dirty="0" smtClean="0"/>
          </a:p>
          <a:p>
            <a:pPr marL="0" indent="0" eaLnBrk="1" hangingPunct="1">
              <a:buNone/>
              <a:defRPr/>
            </a:pPr>
            <a:endParaRPr lang="fr-CA" sz="2000" b="1" noProof="0" dirty="0" smtClean="0"/>
          </a:p>
          <a:p>
            <a:pPr marL="0" indent="0" eaLnBrk="1" hangingPunct="1">
              <a:buNone/>
              <a:defRPr/>
            </a:pPr>
            <a:endParaRPr lang="fr-CA" sz="2000" noProof="0" dirty="0" smtClean="0"/>
          </a:p>
          <a:p>
            <a:pPr marL="0" indent="0" eaLnBrk="1" hangingPunct="1">
              <a:buNone/>
              <a:defRPr/>
            </a:pPr>
            <a:endParaRPr lang="fr-CA" sz="2000" b="1" noProof="0" dirty="0" smtClean="0"/>
          </a:p>
          <a:p>
            <a:pPr marL="0" indent="0" eaLnBrk="1" hangingPunct="1">
              <a:buNone/>
              <a:defRPr/>
            </a:pPr>
            <a:endParaRPr lang="fr-CA" sz="2000" noProof="0" dirty="0" smtClean="0"/>
          </a:p>
          <a:p>
            <a:pPr marL="0" indent="0" eaLnBrk="1" hangingPunct="1">
              <a:buNone/>
              <a:defRPr/>
            </a:pPr>
            <a:endParaRPr lang="fr-CA" sz="2000" b="1" noProof="0" dirty="0" smtClean="0"/>
          </a:p>
          <a:p>
            <a:pPr marL="0" indent="0" eaLnBrk="1" hangingPunct="1">
              <a:buNone/>
              <a:defRPr/>
            </a:pPr>
            <a:endParaRPr lang="fr-CA" sz="2000" noProof="0" dirty="0" smtClean="0"/>
          </a:p>
          <a:p>
            <a:pPr marL="0" indent="0" eaLnBrk="1" hangingPunct="1">
              <a:buNone/>
              <a:defRPr/>
            </a:pPr>
            <a:endParaRPr lang="fr-CA" sz="2000" b="1" noProof="0" dirty="0" smtClean="0"/>
          </a:p>
          <a:p>
            <a:pPr marL="0" indent="0" eaLnBrk="1" hangingPunct="1">
              <a:buNone/>
              <a:defRPr/>
            </a:pPr>
            <a:endParaRPr lang="fr-CA" sz="2000" noProof="0" dirty="0" smtClean="0"/>
          </a:p>
          <a:p>
            <a:pPr marL="0" indent="0" eaLnBrk="1" hangingPunct="1">
              <a:buNone/>
              <a:defRPr/>
            </a:pPr>
            <a:endParaRPr lang="fr-CA" sz="1600" noProof="0" dirty="0" smtClean="0"/>
          </a:p>
          <a:p>
            <a:pPr marL="0" indent="0" eaLnBrk="1" hangingPunct="1">
              <a:buNone/>
              <a:defRPr/>
            </a:pPr>
            <a:endParaRPr lang="fr-CA" sz="1000" noProof="0" dirty="0" smtClean="0"/>
          </a:p>
          <a:p>
            <a:pPr marL="0" indent="0" defTabSz="630238" eaLnBrk="1" hangingPunct="1">
              <a:buNone/>
              <a:tabLst>
                <a:tab pos="354013" algn="l"/>
              </a:tabLst>
              <a:defRPr/>
            </a:pPr>
            <a:r>
              <a:rPr lang="fr-CA" sz="1600" dirty="0" smtClean="0">
                <a:solidFill>
                  <a:srgbClr val="003366"/>
                </a:solidFill>
              </a:rPr>
              <a:t>2010	IPC  </a:t>
            </a:r>
            <a:r>
              <a:rPr lang="fr-CA" sz="1600" noProof="0" dirty="0" smtClean="0">
                <a:solidFill>
                  <a:srgbClr val="003366"/>
                </a:solidFill>
              </a:rPr>
              <a:t>	  			0,8412  X 1,045 = </a:t>
            </a:r>
            <a:r>
              <a:rPr lang="fr-CA" sz="1600" u="sng" noProof="0" dirty="0" smtClean="0">
                <a:solidFill>
                  <a:srgbClr val="003366"/>
                </a:solidFill>
              </a:rPr>
              <a:t>0,8791</a:t>
            </a:r>
            <a:endParaRPr lang="fr-CA" sz="1600" u="sng" noProof="0" dirty="0" smtClean="0">
              <a:solidFill>
                <a:srgbClr val="003366"/>
              </a:solidFill>
              <a:latin typeface="Courier New"/>
            </a:endParaRPr>
          </a:p>
          <a:p>
            <a:pPr marL="0" indent="0" defTabSz="630238" eaLnBrk="1" hangingPunct="1">
              <a:buNone/>
              <a:tabLst>
                <a:tab pos="354013" algn="l"/>
              </a:tabLst>
              <a:defRPr/>
            </a:pPr>
            <a:r>
              <a:rPr lang="fr-CA" sz="1600" dirty="0" smtClean="0">
                <a:solidFill>
                  <a:srgbClr val="003366"/>
                </a:solidFill>
              </a:rPr>
              <a:t>		PLAFOND</a:t>
            </a:r>
            <a:r>
              <a:rPr lang="fr-CA" sz="1600" b="1" noProof="0" dirty="0" smtClean="0">
                <a:solidFill>
                  <a:srgbClr val="003366"/>
                </a:solidFill>
              </a:rPr>
              <a:t>			0,8606  X 1,027 = 0,8838</a:t>
            </a:r>
          </a:p>
          <a:p>
            <a:pPr marL="0" indent="0" defTabSz="630238" eaLnBrk="1" hangingPunct="1">
              <a:buNone/>
              <a:tabLst>
                <a:tab pos="354013" algn="l"/>
              </a:tabLst>
              <a:defRPr/>
            </a:pPr>
            <a:r>
              <a:rPr lang="fr-CA" sz="1600" noProof="0" dirty="0" smtClean="0">
                <a:solidFill>
                  <a:srgbClr val="003366"/>
                </a:solidFill>
              </a:rPr>
              <a:t>		Augmentation du prix		</a:t>
            </a:r>
          </a:p>
          <a:p>
            <a:pPr marL="0" indent="0" defTabSz="630238" eaLnBrk="1" hangingPunct="1">
              <a:buNone/>
              <a:tabLst>
                <a:tab pos="354013" algn="l"/>
              </a:tabLst>
              <a:defRPr/>
            </a:pPr>
            <a:r>
              <a:rPr lang="fr-CA" sz="1600" b="1" dirty="0">
                <a:solidFill>
                  <a:srgbClr val="003366"/>
                </a:solidFill>
              </a:rPr>
              <a:t>	</a:t>
            </a:r>
            <a:r>
              <a:rPr lang="fr-CA" sz="1600" b="1" dirty="0" smtClean="0">
                <a:solidFill>
                  <a:srgbClr val="003366"/>
                </a:solidFill>
              </a:rPr>
              <a:t>	indiqué à la section </a:t>
            </a:r>
            <a:r>
              <a:rPr lang="fr-CA" sz="1600" dirty="0">
                <a:solidFill>
                  <a:srgbClr val="003366"/>
                </a:solidFill>
              </a:rPr>
              <a:t>5 (%)	0,8606  X 1,022 = 0,8795</a:t>
            </a:r>
          </a:p>
          <a:p>
            <a:pPr marL="0" indent="0" defTabSz="630238" eaLnBrk="1" hangingPunct="1">
              <a:buNone/>
              <a:tabLst>
                <a:tab pos="354013" algn="l"/>
              </a:tabLst>
              <a:defRPr/>
            </a:pPr>
            <a:endParaRPr lang="fr-CA" sz="1600" b="1" noProof="0" dirty="0" smtClean="0">
              <a:solidFill>
                <a:srgbClr val="003366"/>
              </a:solidFill>
            </a:endParaRPr>
          </a:p>
        </p:txBody>
      </p:sp>
      <p:sp>
        <p:nvSpPr>
          <p:cNvPr id="21508" name="Line 4"/>
          <p:cNvSpPr>
            <a:spLocks noChangeShapeType="1"/>
          </p:cNvSpPr>
          <p:nvPr>
            <p:custDataLst>
              <p:tags r:id="rId4"/>
            </p:custDataLst>
          </p:nvPr>
        </p:nvSpPr>
        <p:spPr bwMode="auto">
          <a:xfrm flipV="1">
            <a:off x="1043608" y="620688"/>
            <a:ext cx="8100392" cy="0"/>
          </a:xfrm>
          <a:prstGeom prst="line">
            <a:avLst/>
          </a:prstGeom>
          <a:noFill/>
          <a:ln w="22225" cap="sq">
            <a:solidFill>
              <a:srgbClr val="20558A"/>
            </a:solidFill>
            <a:round/>
            <a:headEnd type="none" w="sm" len="sm"/>
            <a:tailEnd type="none" w="sm" len="sm"/>
          </a:ln>
          <a:extLst>
            <a:ext uri="{909E8E84-426E-40DD-AFC4-6F175D3DCCD1}">
              <a14:hiddenFill xmlns:a14="http://schemas.microsoft.com/office/drawing/2010/main">
                <a:noFill/>
              </a14:hiddenFill>
            </a:ext>
          </a:extLst>
        </p:spPr>
        <p:txBody>
          <a:bodyPr wrap="none" anchor="ctr"/>
          <a:lstStyle/>
          <a:p>
            <a:endParaRPr lang="en-CA" dirty="0"/>
          </a:p>
        </p:txBody>
      </p:sp>
      <p:sp>
        <p:nvSpPr>
          <p:cNvPr id="21509" name="Slide Number Placeholder 4"/>
          <p:cNvSpPr>
            <a:spLocks noGrp="1"/>
          </p:cNvSpPr>
          <p:nvPr>
            <p:ph type="sldNum" sz="quarter" idx="10"/>
            <p:custDataLst>
              <p:tags r:id="rId5"/>
            </p:custDataLst>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600">
                <a:solidFill>
                  <a:schemeClr val="tx1"/>
                </a:solidFill>
                <a:latin typeface="Arial" charset="0"/>
              </a:defRPr>
            </a:lvl1pPr>
            <a:lvl2pPr marL="742950" indent="-285750" eaLnBrk="0" hangingPunct="0">
              <a:defRPr sz="3600">
                <a:solidFill>
                  <a:schemeClr val="tx1"/>
                </a:solidFill>
                <a:latin typeface="Arial" charset="0"/>
              </a:defRPr>
            </a:lvl2pPr>
            <a:lvl3pPr marL="1143000" indent="-228600" eaLnBrk="0" hangingPunct="0">
              <a:defRPr sz="3600">
                <a:solidFill>
                  <a:schemeClr val="tx1"/>
                </a:solidFill>
                <a:latin typeface="Arial" charset="0"/>
              </a:defRPr>
            </a:lvl3pPr>
            <a:lvl4pPr marL="1600200" indent="-228600" eaLnBrk="0" hangingPunct="0">
              <a:defRPr sz="3600">
                <a:solidFill>
                  <a:schemeClr val="tx1"/>
                </a:solidFill>
                <a:latin typeface="Arial" charset="0"/>
              </a:defRPr>
            </a:lvl4pPr>
            <a:lvl5pPr marL="2057400" indent="-228600" eaLnBrk="0" hangingPunct="0">
              <a:defRPr sz="3600">
                <a:solidFill>
                  <a:schemeClr val="tx1"/>
                </a:solidFill>
                <a:latin typeface="Arial" charset="0"/>
              </a:defRPr>
            </a:lvl5pPr>
            <a:lvl6pPr marL="2514600" indent="-228600" algn="ctr" eaLnBrk="0" fontAlgn="base" hangingPunct="0">
              <a:spcBef>
                <a:spcPct val="0"/>
              </a:spcBef>
              <a:spcAft>
                <a:spcPct val="0"/>
              </a:spcAft>
              <a:defRPr sz="3600">
                <a:solidFill>
                  <a:schemeClr val="tx1"/>
                </a:solidFill>
                <a:latin typeface="Arial" charset="0"/>
              </a:defRPr>
            </a:lvl6pPr>
            <a:lvl7pPr marL="2971800" indent="-228600" algn="ctr" eaLnBrk="0" fontAlgn="base" hangingPunct="0">
              <a:spcBef>
                <a:spcPct val="0"/>
              </a:spcBef>
              <a:spcAft>
                <a:spcPct val="0"/>
              </a:spcAft>
              <a:defRPr sz="3600">
                <a:solidFill>
                  <a:schemeClr val="tx1"/>
                </a:solidFill>
                <a:latin typeface="Arial" charset="0"/>
              </a:defRPr>
            </a:lvl7pPr>
            <a:lvl8pPr marL="3429000" indent="-228600" algn="ctr" eaLnBrk="0" fontAlgn="base" hangingPunct="0">
              <a:spcBef>
                <a:spcPct val="0"/>
              </a:spcBef>
              <a:spcAft>
                <a:spcPct val="0"/>
              </a:spcAft>
              <a:defRPr sz="3600">
                <a:solidFill>
                  <a:schemeClr val="tx1"/>
                </a:solidFill>
                <a:latin typeface="Arial" charset="0"/>
              </a:defRPr>
            </a:lvl8pPr>
            <a:lvl9pPr marL="3886200" indent="-228600" algn="ctr" eaLnBrk="0" fontAlgn="base" hangingPunct="0">
              <a:spcBef>
                <a:spcPct val="0"/>
              </a:spcBef>
              <a:spcAft>
                <a:spcPct val="0"/>
              </a:spcAft>
              <a:defRPr sz="3600">
                <a:solidFill>
                  <a:schemeClr val="tx1"/>
                </a:solidFill>
                <a:latin typeface="Arial" charset="0"/>
              </a:defRPr>
            </a:lvl9pPr>
          </a:lstStyle>
          <a:p>
            <a:pPr eaLnBrk="1" hangingPunct="1"/>
            <a:fld id="{4D1730EF-59E9-4711-AE5B-E823ADF7EE2E}" type="slidenum">
              <a:rPr lang="en-US" sz="1400" smtClean="0">
                <a:solidFill>
                  <a:schemeClr val="bg1"/>
                </a:solidFill>
              </a:rPr>
              <a:pPr eaLnBrk="1" hangingPunct="1"/>
              <a:t>31</a:t>
            </a:fld>
            <a:endParaRPr lang="en-US" sz="1400" dirty="0" smtClean="0"/>
          </a:p>
        </p:txBody>
      </p:sp>
      <p:graphicFrame>
        <p:nvGraphicFramePr>
          <p:cNvPr id="3" name="Table 2"/>
          <p:cNvGraphicFramePr>
            <a:graphicFrameLocks noGrp="1"/>
          </p:cNvGraphicFramePr>
          <p:nvPr>
            <p:custDataLst>
              <p:tags r:id="rId6"/>
            </p:custDataLst>
            <p:extLst>
              <p:ext uri="{D42A27DB-BD31-4B8C-83A1-F6EECF244321}">
                <p14:modId xmlns:p14="http://schemas.microsoft.com/office/powerpoint/2010/main" val="1944613628"/>
              </p:ext>
            </p:extLst>
          </p:nvPr>
        </p:nvGraphicFramePr>
        <p:xfrm>
          <a:off x="1187624" y="1249344"/>
          <a:ext cx="7344818" cy="3570223"/>
        </p:xfrm>
        <a:graphic>
          <a:graphicData uri="http://schemas.openxmlformats.org/drawingml/2006/table">
            <a:tbl>
              <a:tblPr firstRow="1" bandRow="1">
                <a:tableStyleId>{5C22544A-7EE6-4342-B048-85BDC9FD1C3A}</a:tableStyleId>
              </a:tblPr>
              <a:tblGrid>
                <a:gridCol w="1944216"/>
                <a:gridCol w="864096"/>
                <a:gridCol w="792088"/>
                <a:gridCol w="792088"/>
                <a:gridCol w="792088"/>
                <a:gridCol w="1080120"/>
                <a:gridCol w="1080122"/>
              </a:tblGrid>
              <a:tr h="255673">
                <a:tc>
                  <a:txBody>
                    <a:bodyPr/>
                    <a:lstStyle/>
                    <a:p>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2005</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2006</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2007</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2008</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2009</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2010</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30608">
                <a:tc>
                  <a:txBody>
                    <a:bodyPr/>
                    <a:lstStyle/>
                    <a:p>
                      <a:r>
                        <a:rPr lang="fr-CA" sz="1400" b="1" dirty="0" smtClean="0">
                          <a:solidFill>
                            <a:srgbClr val="003366"/>
                          </a:solidFill>
                          <a:latin typeface="Arial Narrow"/>
                        </a:rPr>
                        <a:t>Formulaire 2, section 5 (prix au Canada)</a:t>
                      </a:r>
                      <a:endParaRPr lang="fr-CA" sz="14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0,8085 $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0,8284 $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0,8450 $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0,8872 $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0,8961 $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0,9158 $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30608">
                <a:tc>
                  <a:txBody>
                    <a:bodyPr/>
                    <a:lstStyle/>
                    <a:p>
                      <a:r>
                        <a:rPr lang="fr-CA" sz="1400" b="1" dirty="0" smtClean="0">
                          <a:solidFill>
                            <a:srgbClr val="003366"/>
                          </a:solidFill>
                          <a:latin typeface="Arial Narrow"/>
                        </a:rPr>
                        <a:t>Augmentation du prix indiqué à la section 5 (%)</a:t>
                      </a:r>
                      <a:endParaRPr lang="fr-CA" sz="14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0" dirty="0" smtClean="0">
                          <a:solidFill>
                            <a:srgbClr val="003366"/>
                          </a:solidFill>
                        </a:rPr>
                        <a:t>2,5 %</a:t>
                      </a:r>
                      <a:endParaRPr lang="en-CA" sz="1400" b="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1" dirty="0" smtClean="0">
                          <a:solidFill>
                            <a:srgbClr val="003366"/>
                          </a:solidFill>
                        </a:rPr>
                        <a:t>2 %</a:t>
                      </a:r>
                      <a:endParaRPr lang="en-CA" sz="1400" b="1"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1" dirty="0" smtClean="0">
                          <a:solidFill>
                            <a:srgbClr val="003366"/>
                          </a:solidFill>
                        </a:rPr>
                        <a:t>2 %</a:t>
                      </a:r>
                      <a:endParaRPr lang="en-CA" sz="1400" b="1"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1" dirty="0" smtClean="0">
                          <a:solidFill>
                            <a:srgbClr val="003366"/>
                          </a:solidFill>
                        </a:rPr>
                        <a:t>0,3 %</a:t>
                      </a:r>
                      <a:endParaRPr lang="en-CA" sz="1400" b="1"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0" dirty="0" smtClean="0">
                          <a:solidFill>
                            <a:srgbClr val="003366"/>
                          </a:solidFill>
                        </a:rPr>
                        <a:t>2,2 %</a:t>
                      </a:r>
                      <a:endParaRPr lang="en-CA" sz="1400" b="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28805">
                <a:tc>
                  <a:txBody>
                    <a:bodyPr/>
                    <a:lstStyle/>
                    <a:p>
                      <a:r>
                        <a:rPr lang="fr-CA" sz="1400" b="1" dirty="0" smtClean="0">
                          <a:solidFill>
                            <a:srgbClr val="003366"/>
                          </a:solidFill>
                          <a:latin typeface="Arial Narrow"/>
                        </a:rPr>
                        <a:t>IPC annuel (%)</a:t>
                      </a:r>
                      <a:endParaRPr lang="fr-CA" sz="14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1" dirty="0" smtClean="0">
                          <a:solidFill>
                            <a:srgbClr val="003366"/>
                          </a:solidFill>
                        </a:rPr>
                        <a:t>2 %</a:t>
                      </a:r>
                      <a:endParaRPr lang="en-CA" sz="1400" b="1"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2,1 %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2,4 %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0" dirty="0" smtClean="0">
                          <a:solidFill>
                            <a:srgbClr val="003366"/>
                          </a:solidFill>
                        </a:rPr>
                        <a:t>0,3 %</a:t>
                      </a:r>
                      <a:endParaRPr lang="en-CA" sz="1400" b="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0" dirty="0" smtClean="0">
                          <a:solidFill>
                            <a:srgbClr val="003366"/>
                          </a:solidFill>
                        </a:rPr>
                        <a:t>1,8 %</a:t>
                      </a:r>
                      <a:endParaRPr lang="en-CA" sz="1400" b="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8805">
                <a:tc>
                  <a:txBody>
                    <a:bodyPr/>
                    <a:lstStyle/>
                    <a:p>
                      <a:r>
                        <a:rPr lang="fr-CA" sz="1400" b="1" dirty="0" smtClean="0">
                          <a:solidFill>
                            <a:srgbClr val="003366"/>
                          </a:solidFill>
                          <a:latin typeface="Arial Narrow"/>
                        </a:rPr>
                        <a:t>Plafond</a:t>
                      </a:r>
                      <a:r>
                        <a:rPr lang="fr-CA" sz="1400" b="1" baseline="0" dirty="0" smtClean="0">
                          <a:solidFill>
                            <a:srgbClr val="003366"/>
                          </a:solidFill>
                          <a:latin typeface="Arial Narrow"/>
                        </a:rPr>
                        <a:t> (%)</a:t>
                      </a:r>
                      <a:endParaRPr lang="fr-CA" sz="14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3 %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3,2 %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3,6 %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0,5 %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0" dirty="0" smtClean="0">
                          <a:solidFill>
                            <a:srgbClr val="003366"/>
                          </a:solidFill>
                        </a:rPr>
                        <a:t>2,7 %</a:t>
                      </a:r>
                      <a:endParaRPr lang="en-CA" sz="1400" b="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431943">
                <a:tc>
                  <a:txBody>
                    <a:bodyPr/>
                    <a:lstStyle/>
                    <a:p>
                      <a:r>
                        <a:rPr lang="fr-CA" sz="1400" b="1" dirty="0" smtClean="0">
                          <a:solidFill>
                            <a:srgbClr val="003366"/>
                          </a:solidFill>
                          <a:latin typeface="Arial Narrow"/>
                        </a:rPr>
                        <a:t>Facteurs de rajustement selon l’IPC (%)</a:t>
                      </a:r>
                      <a:endParaRPr lang="en-CA" sz="1400" b="1"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2 %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4,2 %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6,6 %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4,9 %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b="1" dirty="0" smtClean="0">
                          <a:solidFill>
                            <a:srgbClr val="003366"/>
                          </a:solidFill>
                        </a:rPr>
                        <a:t>4,5 %</a:t>
                      </a:r>
                      <a:endParaRPr lang="en-CA" sz="1400" b="1"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r>
              <a:tr h="328805">
                <a:tc>
                  <a:txBody>
                    <a:bodyPr/>
                    <a:lstStyle/>
                    <a:p>
                      <a:r>
                        <a:rPr lang="en-CA" sz="1400" b="1" dirty="0" smtClean="0">
                          <a:solidFill>
                            <a:srgbClr val="003366"/>
                          </a:solidFill>
                        </a:rPr>
                        <a:t>PRPL/PRPL*</a:t>
                      </a:r>
                      <a:endParaRPr lang="en-CA" sz="1400" b="1"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0,8085 $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0,8247 $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0,8412 $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0,8580 $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0,8606 $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0,8791 $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8805">
                <a:tc>
                  <a:txBody>
                    <a:bodyPr/>
                    <a:lstStyle/>
                    <a:p>
                      <a:r>
                        <a:rPr lang="fr-CA" sz="1400" b="1" dirty="0" smtClean="0">
                          <a:solidFill>
                            <a:srgbClr val="003366"/>
                          </a:solidFill>
                          <a:latin typeface="Arial Narrow"/>
                        </a:rPr>
                        <a:t>PTM-N</a:t>
                      </a:r>
                      <a:endParaRPr lang="fr-CA" sz="14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0,8085 $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0,7958 $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0,7724 $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0,7277 $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0,7304 $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0,8300 $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95723">
                <a:tc>
                  <a:txBody>
                    <a:bodyPr/>
                    <a:lstStyle/>
                    <a:p>
                      <a:r>
                        <a:rPr lang="fr-CA" sz="1400" b="1" dirty="0" smtClean="0">
                          <a:solidFill>
                            <a:srgbClr val="003366"/>
                          </a:solidFill>
                          <a:latin typeface="Arial Narrow"/>
                        </a:rPr>
                        <a:t>PMNE-N</a:t>
                      </a:r>
                      <a:endParaRPr lang="fr-CA" sz="1400" b="1" dirty="0">
                        <a:solidFill>
                          <a:srgbClr val="003366"/>
                        </a:solidFill>
                        <a:latin typeface="Courier New"/>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0,8085 $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0,8247 $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0,8213 $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0,8002 $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0,7313 $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CA" sz="1400" dirty="0" smtClean="0">
                          <a:solidFill>
                            <a:srgbClr val="003366"/>
                          </a:solidFill>
                        </a:rPr>
                        <a:t>0.7501 $</a:t>
                      </a:r>
                      <a:endParaRPr lang="en-CA" sz="1400" dirty="0">
                        <a:solidFill>
                          <a:srgbClr val="003366"/>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custDataLst>
      <p:tags r:id="rId1"/>
    </p:custDataLst>
    <p:extLst>
      <p:ext uri="{BB962C8B-B14F-4D97-AF65-F5344CB8AC3E}">
        <p14:creationId xmlns:p14="http://schemas.microsoft.com/office/powerpoint/2010/main" val="423848195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2"/>
            </p:custDataLst>
          </p:nvPr>
        </p:nvSpPr>
        <p:spPr>
          <a:xfrm>
            <a:off x="1043608" y="764704"/>
            <a:ext cx="7776864" cy="5040560"/>
          </a:xfrm>
        </p:spPr>
        <p:txBody>
          <a:bodyPr wrap="square"/>
          <a:lstStyle/>
          <a:p>
            <a:pPr marL="0" indent="0" algn="ctr">
              <a:buNone/>
            </a:pPr>
            <a:endParaRPr lang="fr-CA" sz="2800" noProof="0" dirty="0" smtClean="0"/>
          </a:p>
          <a:p>
            <a:pPr marL="0" indent="0" algn="ctr">
              <a:buNone/>
            </a:pPr>
            <a:endParaRPr lang="fr-CA" sz="2800" noProof="0" dirty="0" smtClean="0"/>
          </a:p>
          <a:p>
            <a:pPr marL="0" indent="0" algn="ctr">
              <a:buNone/>
            </a:pPr>
            <a:endParaRPr lang="fr-CA" sz="2800" noProof="0" dirty="0" smtClean="0"/>
          </a:p>
          <a:p>
            <a:pPr marL="0" indent="0" algn="ctr">
              <a:buNone/>
            </a:pPr>
            <a:r>
              <a:rPr lang="fr-CA" sz="2800" dirty="0" smtClean="0">
                <a:solidFill>
                  <a:srgbClr val="003366"/>
                </a:solidFill>
                <a:latin typeface="Arial Narrow"/>
              </a:rPr>
              <a:t>CEPMB 101</a:t>
            </a:r>
            <a:endParaRPr lang="fr-CA" sz="1200" noProof="0" dirty="0" smtClean="0">
              <a:solidFill>
                <a:srgbClr val="003366"/>
              </a:solidFill>
              <a:latin typeface="Courier New"/>
            </a:endParaRPr>
          </a:p>
          <a:p>
            <a:pPr marL="0" indent="0" algn="ctr">
              <a:buNone/>
            </a:pPr>
            <a:endParaRPr lang="fr-CA" sz="2800" noProof="0" dirty="0" smtClean="0"/>
          </a:p>
        </p:txBody>
      </p:sp>
      <p:sp>
        <p:nvSpPr>
          <p:cNvPr id="4" name="Slide Number Placeholder 3"/>
          <p:cNvSpPr>
            <a:spLocks noGrp="1"/>
          </p:cNvSpPr>
          <p:nvPr>
            <p:ph type="sldNum" sz="quarter" idx="10"/>
            <p:custDataLst>
              <p:tags r:id="rId3"/>
            </p:custDataLst>
          </p:nvPr>
        </p:nvSpPr>
        <p:spPr/>
        <p:txBody>
          <a:bodyPr/>
          <a:lstStyle/>
          <a:p>
            <a:pPr>
              <a:defRPr/>
            </a:pPr>
            <a:fld id="{80FB8CDC-37CD-45BA-9FD3-818302BE5254}" type="slidenum">
              <a:rPr lang="en-US" smtClean="0"/>
              <a:pPr>
                <a:defRPr/>
              </a:pPr>
              <a:t>32</a:t>
            </a:fld>
            <a:endParaRPr lang="en-US" dirty="0">
              <a:solidFill>
                <a:schemeClr val="tx1"/>
              </a:solidFill>
            </a:endParaRPr>
          </a:p>
        </p:txBody>
      </p:sp>
    </p:spTree>
    <p:custDataLst>
      <p:tags r:id="rId1"/>
    </p:custDataLst>
    <p:extLst>
      <p:ext uri="{BB962C8B-B14F-4D97-AF65-F5344CB8AC3E}">
        <p14:creationId xmlns:p14="http://schemas.microsoft.com/office/powerpoint/2010/main" val="358894503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p:cNvSpPr/>
          <p:nvPr>
            <p:custDataLst>
              <p:tags r:id="rId2"/>
            </p:custDataLst>
          </p:nvPr>
        </p:nvSpPr>
        <p:spPr bwMode="auto">
          <a:xfrm rot="2256351">
            <a:off x="1797866" y="2741371"/>
            <a:ext cx="5763713" cy="1366461"/>
          </a:xfrm>
          <a:prstGeom prst="rect">
            <a:avLst/>
          </a:prstGeom>
          <a:noFill/>
          <a:ln w="57150" cap="sq" cmpd="sng" algn="ctr">
            <a:solidFill>
              <a:srgbClr val="FF0000">
                <a:alpha val="50000"/>
              </a:srgbClr>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fr-CA" sz="9600" b="1" i="0" u="none" strike="noStrike" cap="none" normalizeH="0" baseline="0" dirty="0" smtClean="0">
                <a:ln>
                  <a:noFill/>
                </a:ln>
                <a:solidFill>
                  <a:srgbClr val="FF0000">
                    <a:alpha val="50000"/>
                  </a:srgbClr>
                </a:solidFill>
                <a:effectLst/>
                <a:latin typeface="Stencil" pitchFamily="82" charset="0"/>
              </a:rPr>
              <a:t>COMPLET</a:t>
            </a:r>
            <a:endParaRPr kumimoji="0" lang="fr-CA" sz="1200" b="1" i="0" u="none" strike="noStrike" cap="none" normalizeH="0" baseline="0" dirty="0" smtClean="0">
              <a:ln>
                <a:noFill/>
              </a:ln>
              <a:solidFill>
                <a:srgbClr val="990099">
                  <a:alpha val="50000"/>
                </a:srgbClr>
              </a:solidFill>
              <a:effectLst/>
              <a:latin typeface="Courier New"/>
            </a:endParaRPr>
          </a:p>
        </p:txBody>
      </p:sp>
      <p:sp>
        <p:nvSpPr>
          <p:cNvPr id="3" name="Content Placeholder 2"/>
          <p:cNvSpPr>
            <a:spLocks noGrp="1"/>
          </p:cNvSpPr>
          <p:nvPr>
            <p:ph idx="1"/>
            <p:custDataLst>
              <p:tags r:id="rId3"/>
            </p:custDataLst>
          </p:nvPr>
        </p:nvSpPr>
        <p:spPr>
          <a:xfrm>
            <a:off x="1048571" y="260648"/>
            <a:ext cx="7897688" cy="5760640"/>
          </a:xfrm>
        </p:spPr>
        <p:txBody>
          <a:bodyPr wrap="square"/>
          <a:lstStyle/>
          <a:p>
            <a:pPr marL="0" indent="0" algn="ctr">
              <a:buNone/>
            </a:pPr>
            <a:r>
              <a:rPr lang="fr-CA" sz="2800" noProof="0" dirty="0" smtClean="0">
                <a:solidFill>
                  <a:srgbClr val="003366"/>
                </a:solidFill>
                <a:latin typeface="Arial Narrow"/>
              </a:rPr>
              <a:t>CEPMB 101</a:t>
            </a:r>
            <a:endParaRPr lang="fr-CA" sz="1200" noProof="0" dirty="0" smtClean="0">
              <a:solidFill>
                <a:srgbClr val="003366"/>
              </a:solidFill>
              <a:latin typeface="Courier New"/>
            </a:endParaRPr>
          </a:p>
          <a:p>
            <a:pPr>
              <a:buFont typeface="Wingdings" pitchFamily="2" charset="2"/>
              <a:buChar char="Ø"/>
            </a:pPr>
            <a:endParaRPr lang="fr-CA" sz="2000" noProof="0" dirty="0" smtClean="0"/>
          </a:p>
          <a:p>
            <a:pPr marL="0" indent="0">
              <a:buFont typeface="Wingdings" pitchFamily="2" charset="2"/>
              <a:buChar char="Ø"/>
              <a:tabLst>
                <a:tab pos="1971675" algn="l"/>
              </a:tabLst>
            </a:pPr>
            <a:r>
              <a:rPr lang="fr-CA" sz="2000" noProof="0" dirty="0" smtClean="0">
                <a:latin typeface="Arial Narrow"/>
              </a:rPr>
              <a:t> </a:t>
            </a:r>
            <a:r>
              <a:rPr lang="fr-CA" sz="2000" noProof="0" dirty="0" smtClean="0">
                <a:solidFill>
                  <a:srgbClr val="003366"/>
                </a:solidFill>
                <a:latin typeface="Arial Narrow"/>
              </a:rPr>
              <a:t>Où ?</a:t>
            </a:r>
            <a:r>
              <a:rPr lang="fr-CA" sz="2000" noProof="0" dirty="0" smtClean="0">
                <a:solidFill>
                  <a:srgbClr val="003366"/>
                </a:solidFill>
              </a:rPr>
              <a:t>	</a:t>
            </a:r>
            <a:r>
              <a:rPr lang="fr-CA" sz="2000" dirty="0" smtClean="0">
                <a:solidFill>
                  <a:srgbClr val="003366"/>
                </a:solidFill>
                <a:latin typeface="Arial Narrow"/>
              </a:rPr>
              <a:t>Dans les </a:t>
            </a:r>
            <a:r>
              <a:rPr lang="fr-CA" sz="2000" noProof="0" dirty="0" smtClean="0">
                <a:solidFill>
                  <a:srgbClr val="003366"/>
                </a:solidFill>
                <a:latin typeface="Arial Narrow"/>
              </a:rPr>
              <a:t>locaux du CEPMB, au 14</a:t>
            </a:r>
            <a:r>
              <a:rPr lang="fr-CA" sz="2000" baseline="30000" noProof="0" dirty="0" smtClean="0">
                <a:solidFill>
                  <a:srgbClr val="003366"/>
                </a:solidFill>
                <a:latin typeface="Arial Narrow"/>
              </a:rPr>
              <a:t>e</a:t>
            </a:r>
            <a:r>
              <a:rPr lang="fr-CA" sz="2000" dirty="0" smtClean="0">
                <a:solidFill>
                  <a:srgbClr val="003366"/>
                </a:solidFill>
                <a:latin typeface="Arial Narrow"/>
              </a:rPr>
              <a:t> étage</a:t>
            </a:r>
            <a:r>
              <a:rPr lang="fr-CA" sz="2000" noProof="0" dirty="0" smtClean="0">
                <a:solidFill>
                  <a:srgbClr val="003366"/>
                </a:solidFill>
                <a:latin typeface="Arial Narrow"/>
              </a:rPr>
              <a:t>, au 333, avenue 	Laurier Ouest, Ottawa</a:t>
            </a:r>
            <a:endParaRPr lang="fr-CA" sz="1200" noProof="0" dirty="0" smtClean="0">
              <a:solidFill>
                <a:srgbClr val="003366"/>
              </a:solidFill>
              <a:latin typeface="Courier New"/>
            </a:endParaRPr>
          </a:p>
          <a:p>
            <a:pPr>
              <a:buNone/>
            </a:pPr>
            <a:endParaRPr lang="fr-CA" sz="2000" noProof="0" dirty="0" smtClean="0">
              <a:solidFill>
                <a:srgbClr val="003366"/>
              </a:solidFill>
            </a:endParaRPr>
          </a:p>
          <a:p>
            <a:pPr>
              <a:buFont typeface="Wingdings" pitchFamily="2" charset="2"/>
              <a:buChar char="Ø"/>
              <a:tabLst>
                <a:tab pos="1971675" algn="l"/>
              </a:tabLst>
            </a:pPr>
            <a:r>
              <a:rPr lang="fr-CA" sz="2000" noProof="0" dirty="0" smtClean="0">
                <a:solidFill>
                  <a:srgbClr val="003366"/>
                </a:solidFill>
                <a:latin typeface="Arial Narrow"/>
              </a:rPr>
              <a:t>Quand?</a:t>
            </a:r>
            <a:r>
              <a:rPr lang="fr-CA" sz="2000" noProof="0" dirty="0" smtClean="0">
                <a:solidFill>
                  <a:srgbClr val="003366"/>
                </a:solidFill>
              </a:rPr>
              <a:t>	</a:t>
            </a:r>
            <a:r>
              <a:rPr lang="fr-CA" sz="2000" dirty="0" smtClean="0">
                <a:solidFill>
                  <a:srgbClr val="003366"/>
                </a:solidFill>
                <a:latin typeface="Arial Narrow"/>
              </a:rPr>
              <a:t>Le 6 décembre 2012, de 10 h à 15 h 30</a:t>
            </a:r>
            <a:endParaRPr lang="fr-CA" sz="1200" noProof="0" dirty="0" smtClean="0">
              <a:solidFill>
                <a:srgbClr val="003366"/>
              </a:solidFill>
              <a:latin typeface="Courier New"/>
            </a:endParaRPr>
          </a:p>
          <a:p>
            <a:pPr marL="0" indent="0">
              <a:buNone/>
            </a:pPr>
            <a:endParaRPr lang="fr-CA" sz="2000" noProof="0" dirty="0" smtClean="0">
              <a:solidFill>
                <a:srgbClr val="003366"/>
              </a:solidFill>
            </a:endParaRPr>
          </a:p>
          <a:p>
            <a:pPr>
              <a:buFont typeface="Wingdings" pitchFamily="2" charset="2"/>
              <a:buChar char="Ø"/>
              <a:tabLst>
                <a:tab pos="1971675" algn="l"/>
              </a:tabLst>
            </a:pPr>
            <a:r>
              <a:rPr lang="fr-CA" sz="2000" noProof="0" dirty="0" smtClean="0">
                <a:solidFill>
                  <a:srgbClr val="003366"/>
                </a:solidFill>
                <a:latin typeface="Arial Narrow"/>
              </a:rPr>
              <a:t>À l’intention de?	Employés de sociétés pharmaceutiques qui cherchent à 	</a:t>
            </a:r>
            <a:r>
              <a:rPr lang="fr-CA" sz="2000" noProof="0" dirty="0" smtClean="0">
                <a:solidFill>
                  <a:srgbClr val="003366"/>
                </a:solidFill>
              </a:rPr>
              <a:t>se familiariser avec l</a:t>
            </a:r>
            <a:r>
              <a:rPr lang="fr-CA" sz="2000" noProof="0" dirty="0" smtClean="0">
                <a:solidFill>
                  <a:srgbClr val="003366"/>
                </a:solidFill>
                <a:latin typeface="Arial Narrow"/>
              </a:rPr>
              <a:t>es activités fondamentales du 	CEPMB telles que la présentation de rapports, le calcul 	des </a:t>
            </a:r>
            <a:r>
              <a:rPr lang="fr-CA" sz="2000" dirty="0" smtClean="0">
                <a:solidFill>
                  <a:srgbClr val="003366"/>
                </a:solidFill>
              </a:rPr>
              <a:t>prix de lancement et les PMNE 	courants</a:t>
            </a:r>
            <a:endParaRPr lang="fr-CA" sz="2000" noProof="0" dirty="0" smtClean="0">
              <a:solidFill>
                <a:srgbClr val="003366"/>
              </a:solidFill>
            </a:endParaRPr>
          </a:p>
          <a:p>
            <a:pPr marL="0" indent="0">
              <a:buNone/>
            </a:pPr>
            <a:endParaRPr lang="fr-CA" sz="2000" noProof="0" dirty="0" smtClean="0">
              <a:solidFill>
                <a:srgbClr val="003366"/>
              </a:solidFill>
            </a:endParaRPr>
          </a:p>
          <a:p>
            <a:pPr>
              <a:buFont typeface="Wingdings" pitchFamily="2" charset="2"/>
              <a:buChar char="Ø"/>
              <a:tabLst>
                <a:tab pos="1971675" algn="l"/>
              </a:tabLst>
            </a:pPr>
            <a:r>
              <a:rPr lang="fr-CA" sz="2000" noProof="0" dirty="0" smtClean="0">
                <a:solidFill>
                  <a:srgbClr val="003366"/>
                </a:solidFill>
                <a:latin typeface="Arial Narrow"/>
              </a:rPr>
              <a:t>Quoi?	Introduction aux </a:t>
            </a:r>
            <a:r>
              <a:rPr lang="fr-CA" sz="2000" dirty="0" smtClean="0">
                <a:solidFill>
                  <a:srgbClr val="003366"/>
                </a:solidFill>
              </a:rPr>
              <a:t>processus du CEPMB</a:t>
            </a:r>
            <a:endParaRPr lang="fr-CA" sz="2000" noProof="0" dirty="0" smtClean="0">
              <a:solidFill>
                <a:srgbClr val="003366"/>
              </a:solidFill>
              <a:latin typeface="Courier New"/>
            </a:endParaRPr>
          </a:p>
          <a:p>
            <a:pPr>
              <a:buFont typeface="Wingdings" pitchFamily="2" charset="2"/>
              <a:buChar char="Ø"/>
            </a:pPr>
            <a:endParaRPr lang="fr-CA" sz="2000" noProof="0" dirty="0" smtClean="0"/>
          </a:p>
        </p:txBody>
      </p:sp>
      <p:sp>
        <p:nvSpPr>
          <p:cNvPr id="4" name="Slide Number Placeholder 3"/>
          <p:cNvSpPr>
            <a:spLocks noGrp="1"/>
          </p:cNvSpPr>
          <p:nvPr>
            <p:ph type="sldNum" sz="quarter" idx="10"/>
            <p:custDataLst>
              <p:tags r:id="rId4"/>
            </p:custDataLst>
          </p:nvPr>
        </p:nvSpPr>
        <p:spPr/>
        <p:txBody>
          <a:bodyPr/>
          <a:lstStyle/>
          <a:p>
            <a:pPr>
              <a:defRPr/>
            </a:pPr>
            <a:fld id="{80FB8CDC-37CD-45BA-9FD3-818302BE5254}" type="slidenum">
              <a:rPr lang="en-US" smtClean="0"/>
              <a:pPr>
                <a:defRPr/>
              </a:pPr>
              <a:t>33</a:t>
            </a:fld>
            <a:endParaRPr lang="en-US" dirty="0">
              <a:solidFill>
                <a:schemeClr val="tx1"/>
              </a:solidFill>
            </a:endParaRPr>
          </a:p>
        </p:txBody>
      </p:sp>
      <p:pic>
        <p:nvPicPr>
          <p:cNvPr id="1026" name="Picture 2"/>
          <p:cNvPicPr>
            <a:picLocks noChangeAspect="1" noChangeArrowheads="1"/>
          </p:cNvPicPr>
          <p:nvPr>
            <p:custDataLst>
              <p:tags r:id="rId5"/>
            </p:custDataLst>
          </p:nvPr>
        </p:nvPicPr>
        <p:blipFill>
          <a:blip r:embed="rId8" cstate="print">
            <a:extLst>
              <a:ext uri="{28A0092B-C50C-407E-A947-70E740481C1C}">
                <a14:useLocalDpi xmlns:a14="http://schemas.microsoft.com/office/drawing/2010/main" val="0"/>
              </a:ext>
            </a:extLst>
          </a:blip>
          <a:srcRect/>
          <a:stretch>
            <a:fillRect/>
          </a:stretch>
        </p:blipFill>
        <p:spPr bwMode="auto">
          <a:xfrm>
            <a:off x="1041399" y="908720"/>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ustDataLst>
      <p:tags r:id="rId1"/>
    </p:custDataLst>
    <p:extLst>
      <p:ext uri="{BB962C8B-B14F-4D97-AF65-F5344CB8AC3E}">
        <p14:creationId xmlns:p14="http://schemas.microsoft.com/office/powerpoint/2010/main" val="17686964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type="body" idx="4294967295"/>
            <p:custDataLst>
              <p:tags r:id="rId2"/>
            </p:custDataLst>
          </p:nvPr>
        </p:nvSpPr>
        <p:spPr>
          <a:xfrm>
            <a:off x="971600" y="1340768"/>
            <a:ext cx="7848600" cy="1944216"/>
          </a:xfrm>
        </p:spPr>
        <p:txBody>
          <a:bodyPr wrap="square"/>
          <a:lstStyle/>
          <a:p>
            <a:pPr marL="269875" indent="-269875" eaLnBrk="1" hangingPunct="1">
              <a:buFont typeface="Arial" pitchFamily="34" charset="0"/>
              <a:buChar char="•"/>
            </a:pPr>
            <a:r>
              <a:rPr lang="fr-CA" sz="2800" noProof="0" dirty="0" smtClean="0">
                <a:solidFill>
                  <a:srgbClr val="003366"/>
                </a:solidFill>
                <a:latin typeface="Arial Narrow"/>
              </a:rPr>
              <a:t>Présentation des divers formulaires à présenter</a:t>
            </a:r>
            <a:endParaRPr lang="fr-CA" sz="1200" noProof="0" dirty="0" smtClean="0">
              <a:solidFill>
                <a:srgbClr val="003366"/>
              </a:solidFill>
              <a:latin typeface="Courier New"/>
            </a:endParaRPr>
          </a:p>
          <a:p>
            <a:pPr lvl="1" eaLnBrk="1" hangingPunct="1">
              <a:spcBef>
                <a:spcPts val="600"/>
              </a:spcBef>
              <a:buFont typeface="Arial" pitchFamily="34" charset="0"/>
              <a:buChar char="•"/>
            </a:pPr>
            <a:r>
              <a:rPr lang="fr-CA" sz="2600" dirty="0" smtClean="0">
                <a:solidFill>
                  <a:srgbClr val="003366"/>
                </a:solidFill>
              </a:rPr>
              <a:t>Article 82 – Notification de l’intention de vendre un médicament breveté</a:t>
            </a:r>
            <a:endParaRPr lang="fr-CA" sz="1200" b="1" noProof="0" dirty="0" smtClean="0">
              <a:solidFill>
                <a:srgbClr val="003366"/>
              </a:solidFill>
              <a:latin typeface="Courier New"/>
            </a:endParaRPr>
          </a:p>
          <a:p>
            <a:pPr lvl="1" eaLnBrk="1" hangingPunct="1">
              <a:spcBef>
                <a:spcPts val="600"/>
              </a:spcBef>
              <a:buFont typeface="Arial" pitchFamily="34" charset="0"/>
              <a:buChar char="•"/>
            </a:pPr>
            <a:r>
              <a:rPr lang="fr-CA" sz="2600" noProof="0" dirty="0" smtClean="0">
                <a:solidFill>
                  <a:srgbClr val="003366"/>
                </a:solidFill>
                <a:latin typeface="Arial Narrow"/>
              </a:rPr>
              <a:t>Formulaire 1</a:t>
            </a:r>
          </a:p>
          <a:p>
            <a:pPr lvl="1" eaLnBrk="1" hangingPunct="1">
              <a:spcBef>
                <a:spcPts val="600"/>
              </a:spcBef>
              <a:buFont typeface="Arial" pitchFamily="34" charset="0"/>
              <a:buChar char="•"/>
            </a:pPr>
            <a:r>
              <a:rPr lang="fr-CA" sz="2600" noProof="0" dirty="0" smtClean="0">
                <a:solidFill>
                  <a:srgbClr val="003366"/>
                </a:solidFill>
                <a:latin typeface="Arial Narrow"/>
              </a:rPr>
              <a:t>Formulaire 2</a:t>
            </a:r>
            <a:endParaRPr lang="fr-CA" sz="1200" b="1" noProof="0" dirty="0" smtClean="0">
              <a:solidFill>
                <a:srgbClr val="003366"/>
              </a:solidFill>
              <a:latin typeface="Courier New"/>
            </a:endParaRPr>
          </a:p>
        </p:txBody>
      </p:sp>
      <p:sp>
        <p:nvSpPr>
          <p:cNvPr id="29698" name="AutoShape 2"/>
          <p:cNvSpPr>
            <a:spLocks noGrp="1" noChangeArrowheads="1"/>
          </p:cNvSpPr>
          <p:nvPr>
            <p:ph type="title" idx="4294967295"/>
            <p:custDataLst>
              <p:tags r:id="rId3"/>
            </p:custDataLst>
          </p:nvPr>
        </p:nvSpPr>
        <p:spPr>
          <a:xfrm>
            <a:off x="971600" y="332656"/>
            <a:ext cx="7848600" cy="576064"/>
          </a:xfrm>
        </p:spPr>
        <p:txBody>
          <a:bodyPr wrap="square"/>
          <a:lstStyle/>
          <a:p>
            <a:pPr algn="ctr" eaLnBrk="1" hangingPunct="1"/>
            <a:r>
              <a:rPr lang="fr-CA" sz="2800" noProof="0" dirty="0" smtClean="0">
                <a:solidFill>
                  <a:srgbClr val="003366"/>
                </a:solidFill>
                <a:latin typeface="Arial Narrow"/>
              </a:rPr>
              <a:t>Aperçu de la séance de rapports dans le cadre du CEPMB 101</a:t>
            </a:r>
            <a:endParaRPr lang="fr-CA" sz="2800" noProof="0" dirty="0" smtClean="0">
              <a:solidFill>
                <a:srgbClr val="003366"/>
              </a:solidFill>
              <a:latin typeface="Courier New"/>
            </a:endParaRPr>
          </a:p>
        </p:txBody>
      </p:sp>
      <p:sp>
        <p:nvSpPr>
          <p:cNvPr id="29700" name="Line 4"/>
          <p:cNvSpPr>
            <a:spLocks noChangeShapeType="1"/>
          </p:cNvSpPr>
          <p:nvPr>
            <p:custDataLst>
              <p:tags r:id="rId4"/>
            </p:custDataLst>
          </p:nvPr>
        </p:nvSpPr>
        <p:spPr bwMode="auto">
          <a:xfrm flipV="1">
            <a:off x="1043608" y="1065945"/>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sp>
        <p:nvSpPr>
          <p:cNvPr id="6" name="Rectangle 3"/>
          <p:cNvSpPr txBox="1">
            <a:spLocks noChangeArrowheads="1"/>
          </p:cNvSpPr>
          <p:nvPr>
            <p:custDataLst>
              <p:tags r:id="rId5"/>
            </p:custDataLst>
          </p:nvPr>
        </p:nvSpPr>
        <p:spPr bwMode="auto">
          <a:xfrm>
            <a:off x="1043608" y="3861048"/>
            <a:ext cx="7848600" cy="43204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marL="182563" indent="-182563" eaLnBrk="1" hangingPunct="1">
              <a:buFont typeface="Arial" pitchFamily="34" charset="0"/>
              <a:buChar char="•"/>
            </a:pPr>
            <a:r>
              <a:rPr lang="fr-CA" sz="2800" dirty="0" smtClean="0">
                <a:solidFill>
                  <a:srgbClr val="003366"/>
                </a:solidFill>
              </a:rPr>
              <a:t>Échéanciers de rapport</a:t>
            </a:r>
            <a:endParaRPr lang="fr-CA" sz="1200" dirty="0" smtClean="0">
              <a:solidFill>
                <a:srgbClr val="003366"/>
              </a:solidFill>
              <a:latin typeface="Courier New"/>
            </a:endParaRPr>
          </a:p>
        </p:txBody>
      </p:sp>
      <p:sp>
        <p:nvSpPr>
          <p:cNvPr id="29701" name="Slide Number Placeholder 4"/>
          <p:cNvSpPr>
            <a:spLocks noGrp="1"/>
          </p:cNvSpPr>
          <p:nvPr>
            <p:ph type="sldNum" sz="quarter" idx="10"/>
            <p:custDataLst>
              <p:tags r:id="rId6"/>
            </p:custDataLst>
          </p:nvPr>
        </p:nvSpPr>
        <p:spPr>
          <a:noFill/>
        </p:spPr>
        <p:txBody>
          <a:bodyPr/>
          <a:lstStyle/>
          <a:p>
            <a:fld id="{7772737A-10FF-4C27-9000-3BE81EE86E1A}" type="slidenum">
              <a:rPr lang="en-US" smtClean="0"/>
              <a:pPr/>
              <a:t>34</a:t>
            </a:fld>
            <a:endParaRPr lang="en-US" dirty="0" smtClean="0">
              <a:solidFill>
                <a:schemeClr val="tx1"/>
              </a:solidFill>
            </a:endParaRPr>
          </a:p>
        </p:txBody>
      </p:sp>
      <p:sp>
        <p:nvSpPr>
          <p:cNvPr id="14" name="Rectangle 3"/>
          <p:cNvSpPr txBox="1">
            <a:spLocks noChangeArrowheads="1"/>
          </p:cNvSpPr>
          <p:nvPr>
            <p:custDataLst>
              <p:tags r:id="rId7"/>
            </p:custDataLst>
          </p:nvPr>
        </p:nvSpPr>
        <p:spPr bwMode="auto">
          <a:xfrm>
            <a:off x="971600" y="4653136"/>
            <a:ext cx="7848600" cy="50301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fr-CA" sz="2800" dirty="0" smtClean="0">
                <a:solidFill>
                  <a:srgbClr val="003366"/>
                </a:solidFill>
                <a:latin typeface="Arial Narrow"/>
              </a:rPr>
              <a:t>Processus de rapport</a:t>
            </a:r>
            <a:endParaRPr lang="fr-CA" sz="1200" dirty="0" smtClean="0">
              <a:solidFill>
                <a:srgbClr val="003366"/>
              </a:solidFill>
              <a:latin typeface="Courier New"/>
            </a:endParaRPr>
          </a:p>
        </p:txBody>
      </p:sp>
    </p:spTree>
    <p:custDataLst>
      <p:tags r:id="rId1"/>
    </p:custDataLst>
    <p:extLst>
      <p:ext uri="{BB962C8B-B14F-4D97-AF65-F5344CB8AC3E}">
        <p14:creationId xmlns:p14="http://schemas.microsoft.com/office/powerpoint/2010/main" val="153393324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idx="4294967295"/>
            <p:custDataLst>
              <p:tags r:id="rId2"/>
            </p:custDataLst>
          </p:nvPr>
        </p:nvSpPr>
        <p:spPr>
          <a:xfrm>
            <a:off x="1066800" y="260648"/>
            <a:ext cx="7848600" cy="576064"/>
          </a:xfrm>
        </p:spPr>
        <p:txBody>
          <a:bodyPr wrap="square"/>
          <a:lstStyle/>
          <a:p>
            <a:pPr algn="ctr" eaLnBrk="1" hangingPunct="1"/>
            <a:r>
              <a:rPr lang="fr-CA" sz="2800" dirty="0">
                <a:solidFill>
                  <a:srgbClr val="003366"/>
                </a:solidFill>
              </a:rPr>
              <a:t>Aperçu </a:t>
            </a:r>
            <a:r>
              <a:rPr lang="fr-CA" sz="2800" dirty="0" smtClean="0">
                <a:solidFill>
                  <a:srgbClr val="003366"/>
                </a:solidFill>
              </a:rPr>
              <a:t>de la séance de rapport dans le cadre du </a:t>
            </a:r>
            <a:r>
              <a:rPr lang="fr-CA" sz="2800" dirty="0">
                <a:solidFill>
                  <a:srgbClr val="003366"/>
                </a:solidFill>
              </a:rPr>
              <a:t>CEPMB 101</a:t>
            </a:r>
            <a:endParaRPr lang="fr-CA" sz="2800" noProof="0" dirty="0" smtClean="0">
              <a:solidFill>
                <a:srgbClr val="990099"/>
              </a:solidFill>
              <a:latin typeface="Courier New"/>
            </a:endParaRPr>
          </a:p>
        </p:txBody>
      </p:sp>
      <p:sp>
        <p:nvSpPr>
          <p:cNvPr id="29700" name="Line 4"/>
          <p:cNvSpPr>
            <a:spLocks noChangeShapeType="1"/>
          </p:cNvSpPr>
          <p:nvPr>
            <p:custDataLst>
              <p:tags r:id="rId3"/>
            </p:custDataLst>
          </p:nvPr>
        </p:nvSpPr>
        <p:spPr bwMode="auto">
          <a:xfrm flipV="1">
            <a:off x="1043608" y="1065945"/>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p>
        </p:txBody>
      </p:sp>
      <p:sp>
        <p:nvSpPr>
          <p:cNvPr id="29701" name="Slide Number Placeholder 4"/>
          <p:cNvSpPr>
            <a:spLocks noGrp="1"/>
          </p:cNvSpPr>
          <p:nvPr>
            <p:ph type="sldNum" sz="quarter" idx="10"/>
            <p:custDataLst>
              <p:tags r:id="rId4"/>
            </p:custDataLst>
          </p:nvPr>
        </p:nvSpPr>
        <p:spPr>
          <a:noFill/>
        </p:spPr>
        <p:txBody>
          <a:bodyPr/>
          <a:lstStyle/>
          <a:p>
            <a:fld id="{7772737A-10FF-4C27-9000-3BE81EE86E1A}" type="slidenum">
              <a:rPr lang="en-US" smtClean="0"/>
              <a:pPr/>
              <a:t>35</a:t>
            </a:fld>
            <a:endParaRPr lang="en-US" dirty="0" smtClean="0">
              <a:solidFill>
                <a:schemeClr val="tx1"/>
              </a:solidFill>
            </a:endParaRPr>
          </a:p>
        </p:txBody>
      </p:sp>
      <p:sp>
        <p:nvSpPr>
          <p:cNvPr id="15" name="Rectangle 3"/>
          <p:cNvSpPr txBox="1">
            <a:spLocks noChangeArrowheads="1"/>
          </p:cNvSpPr>
          <p:nvPr>
            <p:custDataLst>
              <p:tags r:id="rId5"/>
            </p:custDataLst>
          </p:nvPr>
        </p:nvSpPr>
        <p:spPr bwMode="auto">
          <a:xfrm>
            <a:off x="971600" y="1412776"/>
            <a:ext cx="7848600" cy="50301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fr-CA" sz="2800" dirty="0" smtClean="0">
                <a:solidFill>
                  <a:srgbClr val="003366"/>
                </a:solidFill>
                <a:latin typeface="Arial Narrow"/>
              </a:rPr>
              <a:t>Défaut de présenter un rapport</a:t>
            </a:r>
            <a:endParaRPr lang="fr-CA" sz="1200" dirty="0" smtClean="0">
              <a:solidFill>
                <a:srgbClr val="003366"/>
              </a:solidFill>
              <a:latin typeface="Courier New"/>
            </a:endParaRPr>
          </a:p>
        </p:txBody>
      </p:sp>
      <p:sp>
        <p:nvSpPr>
          <p:cNvPr id="16" name="Rectangle 3"/>
          <p:cNvSpPr txBox="1">
            <a:spLocks noChangeArrowheads="1"/>
          </p:cNvSpPr>
          <p:nvPr>
            <p:custDataLst>
              <p:tags r:id="rId6"/>
            </p:custDataLst>
          </p:nvPr>
        </p:nvSpPr>
        <p:spPr bwMode="auto">
          <a:xfrm>
            <a:off x="971600" y="2132856"/>
            <a:ext cx="7848600" cy="54418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fr-CA" sz="2800" dirty="0" smtClean="0">
                <a:solidFill>
                  <a:srgbClr val="003366"/>
                </a:solidFill>
              </a:rPr>
              <a:t>Erreurs de rapport communes</a:t>
            </a:r>
            <a:endParaRPr lang="fr-CA" sz="1200" dirty="0" smtClean="0">
              <a:solidFill>
                <a:srgbClr val="003366"/>
              </a:solidFill>
              <a:latin typeface="Courier New"/>
            </a:endParaRPr>
          </a:p>
        </p:txBody>
      </p:sp>
      <p:sp>
        <p:nvSpPr>
          <p:cNvPr id="17" name="Rectangle 3"/>
          <p:cNvSpPr txBox="1">
            <a:spLocks noChangeArrowheads="1"/>
          </p:cNvSpPr>
          <p:nvPr>
            <p:custDataLst>
              <p:tags r:id="rId7"/>
            </p:custDataLst>
          </p:nvPr>
        </p:nvSpPr>
        <p:spPr bwMode="auto">
          <a:xfrm>
            <a:off x="971600" y="2852936"/>
            <a:ext cx="7848600" cy="57606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en-US" sz="2800" dirty="0" smtClean="0">
                <a:solidFill>
                  <a:srgbClr val="003366"/>
                </a:solidFill>
              </a:rPr>
              <a:t>Rapports des statuts de conformité</a:t>
            </a:r>
            <a:endParaRPr lang="fr-CA" sz="2800" dirty="0" smtClean="0">
              <a:solidFill>
                <a:srgbClr val="003366"/>
              </a:solidFill>
              <a:latin typeface="Courier New"/>
            </a:endParaRPr>
          </a:p>
        </p:txBody>
      </p:sp>
      <p:sp>
        <p:nvSpPr>
          <p:cNvPr id="18" name="Rectangle 3"/>
          <p:cNvSpPr txBox="1">
            <a:spLocks noChangeArrowheads="1"/>
          </p:cNvSpPr>
          <p:nvPr>
            <p:custDataLst>
              <p:tags r:id="rId8"/>
            </p:custDataLst>
          </p:nvPr>
        </p:nvSpPr>
        <p:spPr bwMode="auto">
          <a:xfrm>
            <a:off x="971600" y="3501008"/>
            <a:ext cx="7848600" cy="8640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228600" indent="-228600" algn="l" rtl="0" eaLnBrk="0" fontAlgn="base" hangingPunct="0">
              <a:spcBef>
                <a:spcPct val="20000"/>
              </a:spcBef>
              <a:spcAft>
                <a:spcPct val="0"/>
              </a:spcAft>
              <a:buClr>
                <a:srgbClr val="20558A"/>
              </a:buClr>
              <a:buSzPct val="95000"/>
              <a:buFont typeface="Wingdings" pitchFamily="-60" charset="2"/>
              <a:buChar char="§"/>
              <a:defRPr sz="2400" b="1">
                <a:solidFill>
                  <a:srgbClr val="20558A"/>
                </a:solidFill>
                <a:latin typeface="+mn-lt"/>
                <a:ea typeface="ＭＳ Ｐゴシック" pitchFamily="-60" charset="-128"/>
                <a:cs typeface="ＭＳ Ｐゴシック" pitchFamily="-60" charset="-128"/>
              </a:defRPr>
            </a:lvl1pPr>
            <a:lvl2pPr marL="571500" indent="-228600" algn="l" rtl="0" eaLnBrk="0" fontAlgn="base" hangingPunct="0">
              <a:spcBef>
                <a:spcPct val="20000"/>
              </a:spcBef>
              <a:spcAft>
                <a:spcPct val="0"/>
              </a:spcAft>
              <a:buClr>
                <a:srgbClr val="20558A"/>
              </a:buClr>
              <a:buSzPct val="75000"/>
              <a:buFont typeface="Wingdings" pitchFamily="-60" charset="2"/>
              <a:buChar char="s"/>
              <a:defRPr sz="2200">
                <a:solidFill>
                  <a:srgbClr val="20558A"/>
                </a:solidFill>
                <a:latin typeface="+mn-lt"/>
                <a:ea typeface="ＭＳ Ｐゴシック" pitchFamily="-60" charset="-128"/>
              </a:defRPr>
            </a:lvl2pPr>
            <a:lvl3pPr marL="863600" indent="-177800" algn="l" rtl="0" eaLnBrk="0" fontAlgn="base" hangingPunct="0">
              <a:spcBef>
                <a:spcPct val="20000"/>
              </a:spcBef>
              <a:spcAft>
                <a:spcPct val="0"/>
              </a:spcAft>
              <a:buClr>
                <a:srgbClr val="20558A"/>
              </a:buClr>
              <a:buSzPct val="75000"/>
              <a:buFont typeface="Wingdings" pitchFamily="-60" charset="2"/>
              <a:buChar char="l"/>
              <a:defRPr sz="2000">
                <a:solidFill>
                  <a:srgbClr val="20558A"/>
                </a:solidFill>
                <a:latin typeface="+mn-lt"/>
                <a:ea typeface="ＭＳ Ｐゴシック" pitchFamily="-60" charset="-128"/>
              </a:defRPr>
            </a:lvl3pPr>
            <a:lvl4pPr marL="1257300" indent="-228600" algn="l" rtl="0" eaLnBrk="0" fontAlgn="base" hangingPunct="0">
              <a:spcBef>
                <a:spcPct val="20000"/>
              </a:spcBef>
              <a:spcAft>
                <a:spcPct val="0"/>
              </a:spcAft>
              <a:buClr>
                <a:srgbClr val="20558A"/>
              </a:buClr>
              <a:buSzPct val="80000"/>
              <a:buChar char="–"/>
              <a:defRPr>
                <a:solidFill>
                  <a:srgbClr val="20558A"/>
                </a:solidFill>
                <a:latin typeface="+mn-lt"/>
                <a:ea typeface="ＭＳ Ｐゴシック" pitchFamily="-60" charset="-128"/>
              </a:defRPr>
            </a:lvl4pPr>
            <a:lvl5pPr marL="1600200" indent="-228600" algn="l" rtl="0" eaLnBrk="0" fontAlgn="base" hangingPunct="0">
              <a:spcBef>
                <a:spcPct val="20000"/>
              </a:spcBef>
              <a:spcAft>
                <a:spcPct val="0"/>
              </a:spcAft>
              <a:buClr>
                <a:srgbClr val="20558A"/>
              </a:buClr>
              <a:buSzPct val="65000"/>
              <a:buFont typeface="Wingdings" pitchFamily="-60" charset="2"/>
              <a:buChar char="l"/>
              <a:defRPr>
                <a:solidFill>
                  <a:srgbClr val="20558A"/>
                </a:solidFill>
                <a:latin typeface="+mn-lt"/>
                <a:ea typeface="ＭＳ Ｐゴシック" pitchFamily="-60" charset="-128"/>
              </a:defRPr>
            </a:lvl5pPr>
            <a:lvl6pPr marL="20574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6pPr>
            <a:lvl7pPr marL="25146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7pPr>
            <a:lvl8pPr marL="29718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8pPr>
            <a:lvl9pPr marL="3429000" indent="-228600" algn="l" rtl="0" fontAlgn="base">
              <a:spcBef>
                <a:spcPct val="20000"/>
              </a:spcBef>
              <a:spcAft>
                <a:spcPct val="0"/>
              </a:spcAft>
              <a:buClr>
                <a:srgbClr val="20558A"/>
              </a:buClr>
              <a:buSzPct val="65000"/>
              <a:buFont typeface="Wingdings" pitchFamily="2" charset="2"/>
              <a:buChar char="l"/>
              <a:defRPr>
                <a:solidFill>
                  <a:srgbClr val="20558A"/>
                </a:solidFill>
                <a:latin typeface="+mn-lt"/>
              </a:defRPr>
            </a:lvl9pPr>
          </a:lstStyle>
          <a:p>
            <a:pPr eaLnBrk="1" hangingPunct="1">
              <a:buFont typeface="Arial" pitchFamily="34" charset="0"/>
              <a:buChar char="•"/>
            </a:pPr>
            <a:r>
              <a:rPr lang="fr-CA" sz="2800" dirty="0" smtClean="0">
                <a:solidFill>
                  <a:srgbClr val="003366"/>
                </a:solidFill>
              </a:rPr>
              <a:t>Où</a:t>
            </a:r>
            <a:r>
              <a:rPr lang="en-US" sz="2800" dirty="0" smtClean="0">
                <a:solidFill>
                  <a:srgbClr val="003366"/>
                </a:solidFill>
              </a:rPr>
              <a:t> trouver les formulaires dans le site Web du CEPMB</a:t>
            </a:r>
            <a:endParaRPr lang="fr-CA" sz="1200" dirty="0" smtClean="0">
              <a:solidFill>
                <a:srgbClr val="003366"/>
              </a:solidFill>
              <a:latin typeface="Courier New"/>
            </a:endParaRPr>
          </a:p>
        </p:txBody>
      </p:sp>
    </p:spTree>
    <p:custDataLst>
      <p:tags r:id="rId1"/>
    </p:custDataLst>
    <p:extLst>
      <p:ext uri="{BB962C8B-B14F-4D97-AF65-F5344CB8AC3E}">
        <p14:creationId xmlns:p14="http://schemas.microsoft.com/office/powerpoint/2010/main" val="131035164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AutoShape 2"/>
          <p:cNvSpPr>
            <a:spLocks noGrp="1" noChangeArrowheads="1"/>
          </p:cNvSpPr>
          <p:nvPr>
            <p:ph type="title"/>
            <p:custDataLst>
              <p:tags r:id="rId2"/>
            </p:custDataLst>
          </p:nvPr>
        </p:nvSpPr>
        <p:spPr>
          <a:xfrm>
            <a:off x="1066800" y="260649"/>
            <a:ext cx="7848600" cy="576064"/>
          </a:xfrm>
        </p:spPr>
        <p:txBody>
          <a:bodyPr wrap="square"/>
          <a:lstStyle/>
          <a:p>
            <a:pPr algn="ctr" eaLnBrk="1" hangingPunct="1"/>
            <a:r>
              <a:rPr lang="fr-CA" sz="3200" dirty="0" smtClean="0">
                <a:solidFill>
                  <a:srgbClr val="003366"/>
                </a:solidFill>
              </a:rPr>
              <a:t>Aperçu de l’analyse du prix de lancement</a:t>
            </a:r>
            <a:endParaRPr lang="fr-CA" sz="1200" dirty="0" smtClean="0">
              <a:solidFill>
                <a:srgbClr val="003366"/>
              </a:solidFill>
              <a:latin typeface="Courier New"/>
            </a:endParaRPr>
          </a:p>
        </p:txBody>
      </p:sp>
      <p:sp>
        <p:nvSpPr>
          <p:cNvPr id="29699" name="Rectangle 3"/>
          <p:cNvSpPr>
            <a:spLocks noGrp="1" noChangeArrowheads="1"/>
          </p:cNvSpPr>
          <p:nvPr>
            <p:ph idx="1"/>
            <p:custDataLst>
              <p:tags r:id="rId3"/>
            </p:custDataLst>
          </p:nvPr>
        </p:nvSpPr>
        <p:spPr>
          <a:xfrm>
            <a:off x="1115616" y="1124744"/>
            <a:ext cx="7848600" cy="3816423"/>
          </a:xfrm>
        </p:spPr>
        <p:txBody>
          <a:bodyPr wrap="square"/>
          <a:lstStyle/>
          <a:p>
            <a:pPr marL="0" indent="0" eaLnBrk="1" hangingPunct="1">
              <a:buNone/>
            </a:pPr>
            <a:r>
              <a:rPr lang="fr-CA" u="sng" noProof="0" dirty="0" smtClean="0">
                <a:solidFill>
                  <a:srgbClr val="003366"/>
                </a:solidFill>
                <a:latin typeface="Arial Narrow"/>
              </a:rPr>
              <a:t>Examen scientifique</a:t>
            </a:r>
            <a:endParaRPr lang="fr-CA" sz="1200" u="sng" noProof="0" dirty="0" smtClean="0">
              <a:solidFill>
                <a:srgbClr val="003366"/>
              </a:solidFill>
              <a:latin typeface="Courier New"/>
            </a:endParaRPr>
          </a:p>
          <a:p>
            <a:pPr eaLnBrk="1" hangingPunct="1"/>
            <a:r>
              <a:rPr lang="fr-CA" dirty="0" smtClean="0">
                <a:solidFill>
                  <a:srgbClr val="003366"/>
                </a:solidFill>
              </a:rPr>
              <a:t>Processus de présentation de données scientifiques sur les nouveaux produits médicamenteux</a:t>
            </a:r>
            <a:endParaRPr lang="fr-CA" sz="1200" noProof="0" dirty="0" smtClean="0">
              <a:solidFill>
                <a:srgbClr val="003366"/>
              </a:solidFill>
              <a:latin typeface="Courier New"/>
            </a:endParaRPr>
          </a:p>
          <a:p>
            <a:pPr eaLnBrk="1" hangingPunct="1"/>
            <a:r>
              <a:rPr lang="fr-FR" dirty="0" smtClean="0">
                <a:solidFill>
                  <a:srgbClr val="003366"/>
                </a:solidFill>
              </a:rPr>
              <a:t>Groupe consultatif sur les médicaments pour usage humain</a:t>
            </a:r>
            <a:r>
              <a:rPr lang="en-US" dirty="0" smtClean="0">
                <a:solidFill>
                  <a:srgbClr val="003366"/>
                </a:solidFill>
              </a:rPr>
              <a:t> (GCMUH) </a:t>
            </a:r>
            <a:r>
              <a:rPr lang="fr-CA" noProof="0" dirty="0" smtClean="0">
                <a:solidFill>
                  <a:srgbClr val="003366"/>
                </a:solidFill>
                <a:latin typeface="Arial Narrow"/>
              </a:rPr>
              <a:t> </a:t>
            </a:r>
            <a:r>
              <a:rPr lang="fr-CA" noProof="0" dirty="0" smtClean="0">
                <a:solidFill>
                  <a:srgbClr val="003366"/>
                </a:solidFill>
              </a:rPr>
              <a:t> </a:t>
            </a:r>
          </a:p>
          <a:p>
            <a:pPr eaLnBrk="1" hangingPunct="1"/>
            <a:r>
              <a:rPr lang="fr-CA" noProof="0" dirty="0" smtClean="0">
                <a:solidFill>
                  <a:srgbClr val="003366"/>
                </a:solidFill>
                <a:latin typeface="Arial Narrow"/>
              </a:rPr>
              <a:t>Processus d’examen scientifique</a:t>
            </a:r>
            <a:endParaRPr lang="fr-CA" sz="1200" noProof="0" dirty="0" smtClean="0">
              <a:solidFill>
                <a:srgbClr val="003366"/>
              </a:solidFill>
              <a:latin typeface="Courier New"/>
            </a:endParaRPr>
          </a:p>
          <a:p>
            <a:pPr lvl="1" eaLnBrk="1" hangingPunct="1"/>
            <a:r>
              <a:rPr lang="fr-CA" noProof="0" dirty="0" smtClean="0">
                <a:solidFill>
                  <a:srgbClr val="003366"/>
                </a:solidFill>
                <a:latin typeface="Arial Narrow"/>
              </a:rPr>
              <a:t>Niveaux d’amélioration thérapeutique</a:t>
            </a:r>
            <a:endParaRPr lang="fr-CA" sz="1200" b="1" noProof="0" dirty="0" smtClean="0">
              <a:solidFill>
                <a:srgbClr val="003366"/>
              </a:solidFill>
              <a:latin typeface="Courier New"/>
            </a:endParaRPr>
          </a:p>
          <a:p>
            <a:pPr lvl="1" eaLnBrk="1" hangingPunct="1"/>
            <a:r>
              <a:rPr lang="fr-CA" noProof="0" dirty="0" smtClean="0">
                <a:solidFill>
                  <a:srgbClr val="003366"/>
                </a:solidFill>
                <a:latin typeface="Arial Narrow"/>
              </a:rPr>
              <a:t>Choix des médicaments de comparaison</a:t>
            </a:r>
            <a:endParaRPr lang="fr-CA" sz="1200" b="1" noProof="0" dirty="0" smtClean="0">
              <a:solidFill>
                <a:srgbClr val="003366"/>
              </a:solidFill>
              <a:latin typeface="Courier New"/>
            </a:endParaRPr>
          </a:p>
          <a:p>
            <a:pPr lvl="1" eaLnBrk="1" hangingPunct="1"/>
            <a:r>
              <a:rPr lang="fr-CA" dirty="0" smtClean="0">
                <a:solidFill>
                  <a:srgbClr val="003366"/>
                </a:solidFill>
                <a:latin typeface="Arial Narrow"/>
              </a:rPr>
              <a:t>Choix des régimes posologiques</a:t>
            </a:r>
            <a:endParaRPr lang="fr-CA" sz="1200" b="1" noProof="0" dirty="0" smtClean="0">
              <a:solidFill>
                <a:srgbClr val="003366"/>
              </a:solidFill>
              <a:latin typeface="Courier New"/>
            </a:endParaRPr>
          </a:p>
        </p:txBody>
      </p:sp>
      <p:sp>
        <p:nvSpPr>
          <p:cNvPr id="29701" name="Slide Number Placeholder 4"/>
          <p:cNvSpPr>
            <a:spLocks noGrp="1"/>
          </p:cNvSpPr>
          <p:nvPr>
            <p:ph type="sldNum" sz="quarter" idx="10"/>
            <p:custDataLst>
              <p:tags r:id="rId4"/>
            </p:custDataLst>
          </p:nvPr>
        </p:nvSpPr>
        <p:spPr>
          <a:noFill/>
        </p:spPr>
        <p:txBody>
          <a:bodyPr/>
          <a:lstStyle/>
          <a:p>
            <a:fld id="{7772737A-10FF-4C27-9000-3BE81EE86E1A}" type="slidenum">
              <a:rPr lang="en-US" smtClean="0">
                <a:solidFill>
                  <a:srgbClr val="FFFFFF"/>
                </a:solidFill>
              </a:rPr>
              <a:pPr/>
              <a:t>36</a:t>
            </a:fld>
            <a:endParaRPr lang="en-US" dirty="0" smtClean="0">
              <a:solidFill>
                <a:srgbClr val="003366"/>
              </a:solidFill>
            </a:endParaRPr>
          </a:p>
        </p:txBody>
      </p:sp>
      <p:sp>
        <p:nvSpPr>
          <p:cNvPr id="29700" name="Line 4"/>
          <p:cNvSpPr>
            <a:spLocks noChangeShapeType="1"/>
          </p:cNvSpPr>
          <p:nvPr>
            <p:custDataLst>
              <p:tags r:id="rId5"/>
            </p:custDataLst>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solidFill>
                <a:srgbClr val="003366"/>
              </a:solidFill>
              <a:cs typeface="+mn-cs"/>
            </a:endParaRPr>
          </a:p>
        </p:txBody>
      </p:sp>
    </p:spTree>
    <p:custDataLst>
      <p:tags r:id="rId1"/>
    </p:custDataLst>
    <p:extLst>
      <p:ext uri="{BB962C8B-B14F-4D97-AF65-F5344CB8AC3E}">
        <p14:creationId xmlns:p14="http://schemas.microsoft.com/office/powerpoint/2010/main" val="425327675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custDataLst>
              <p:tags r:id="rId2"/>
            </p:custDataLst>
          </p:nvPr>
        </p:nvSpPr>
        <p:spPr>
          <a:xfrm>
            <a:off x="1066800" y="1074093"/>
            <a:ext cx="7848600" cy="4114800"/>
          </a:xfrm>
        </p:spPr>
        <p:txBody>
          <a:bodyPr wrap="square"/>
          <a:lstStyle/>
          <a:p>
            <a:pPr marL="0" indent="0" eaLnBrk="1" hangingPunct="1">
              <a:buNone/>
            </a:pPr>
            <a:r>
              <a:rPr lang="fr-CA" u="sng" noProof="0" dirty="0" smtClean="0">
                <a:solidFill>
                  <a:srgbClr val="003366"/>
                </a:solidFill>
                <a:latin typeface="Arial Narrow"/>
              </a:rPr>
              <a:t>Examen du prix de lancement </a:t>
            </a:r>
            <a:endParaRPr lang="fr-CA" sz="1200" u="sng" noProof="0" dirty="0" smtClean="0">
              <a:solidFill>
                <a:srgbClr val="003366"/>
              </a:solidFill>
              <a:latin typeface="Courier New"/>
            </a:endParaRPr>
          </a:p>
          <a:p>
            <a:pPr eaLnBrk="1" hangingPunct="1"/>
            <a:r>
              <a:rPr lang="fr-CA" noProof="0" dirty="0" smtClean="0">
                <a:solidFill>
                  <a:srgbClr val="003366"/>
                </a:solidFill>
                <a:latin typeface="Arial Narrow"/>
              </a:rPr>
              <a:t>Tests appliqués aux prix de lancement</a:t>
            </a:r>
            <a:endParaRPr lang="fr-CA" sz="1200" noProof="0" dirty="0" smtClean="0">
              <a:solidFill>
                <a:srgbClr val="003366"/>
              </a:solidFill>
              <a:latin typeface="Courier New"/>
            </a:endParaRPr>
          </a:p>
          <a:p>
            <a:pPr lvl="1" eaLnBrk="1" hangingPunct="1"/>
            <a:r>
              <a:rPr lang="fr-CA" noProof="0" dirty="0" smtClean="0">
                <a:solidFill>
                  <a:srgbClr val="003366"/>
                </a:solidFill>
                <a:latin typeface="Arial Narrow"/>
              </a:rPr>
              <a:t>Test de la médiane des prix internationaux (MPI)</a:t>
            </a:r>
            <a:endParaRPr lang="fr-CA" sz="1200" b="1" noProof="0" dirty="0" smtClean="0">
              <a:solidFill>
                <a:srgbClr val="003366"/>
              </a:solidFill>
              <a:latin typeface="Courier New"/>
            </a:endParaRPr>
          </a:p>
          <a:p>
            <a:pPr lvl="1" eaLnBrk="1" hangingPunct="1"/>
            <a:r>
              <a:rPr lang="fr-CA" dirty="0" smtClean="0">
                <a:solidFill>
                  <a:srgbClr val="003366"/>
                </a:solidFill>
              </a:rPr>
              <a:t>Comparaison </a:t>
            </a:r>
            <a:r>
              <a:rPr lang="fr-CA" noProof="0" dirty="0" smtClean="0">
                <a:solidFill>
                  <a:srgbClr val="003366"/>
                </a:solidFill>
                <a:latin typeface="Arial Narrow"/>
              </a:rPr>
              <a:t>du prix selon la catégorie thérapeutique (CCT)</a:t>
            </a:r>
            <a:endParaRPr lang="fr-CA" sz="1200" b="1" noProof="0" dirty="0" smtClean="0">
              <a:solidFill>
                <a:srgbClr val="003366"/>
              </a:solidFill>
              <a:latin typeface="Courier New"/>
            </a:endParaRPr>
          </a:p>
          <a:p>
            <a:pPr lvl="1" eaLnBrk="1" hangingPunct="1"/>
            <a:r>
              <a:rPr lang="fr-CA" dirty="0" smtClean="0">
                <a:solidFill>
                  <a:srgbClr val="003366"/>
                </a:solidFill>
              </a:rPr>
              <a:t>Médiane</a:t>
            </a:r>
            <a:endParaRPr lang="fr-CA" sz="1200" b="1" noProof="0" dirty="0" smtClean="0">
              <a:solidFill>
                <a:srgbClr val="003366"/>
              </a:solidFill>
              <a:latin typeface="Courier New"/>
            </a:endParaRPr>
          </a:p>
          <a:p>
            <a:pPr lvl="1" eaLnBrk="1" hangingPunct="1"/>
            <a:r>
              <a:rPr lang="fr-CA" noProof="0" dirty="0" smtClean="0">
                <a:solidFill>
                  <a:srgbClr val="003366"/>
                </a:solidFill>
                <a:latin typeface="Arial Narrow"/>
              </a:rPr>
              <a:t>Test de la relation raisonnable (RR)</a:t>
            </a:r>
            <a:endParaRPr lang="fr-CA" sz="1200" b="1" noProof="0" dirty="0" smtClean="0">
              <a:solidFill>
                <a:srgbClr val="003366"/>
              </a:solidFill>
              <a:latin typeface="Courier New"/>
            </a:endParaRPr>
          </a:p>
          <a:p>
            <a:r>
              <a:rPr lang="fr-CA" dirty="0" smtClean="0">
                <a:solidFill>
                  <a:srgbClr val="003366"/>
                </a:solidFill>
                <a:latin typeface="Arial Narrow"/>
              </a:rPr>
              <a:t>Comparaison du prix au Canada avec le prix</a:t>
            </a:r>
            <a:r>
              <a:rPr lang="fr-CA" noProof="0" dirty="0" smtClean="0">
                <a:solidFill>
                  <a:srgbClr val="003366"/>
                </a:solidFill>
                <a:latin typeface="Arial Narrow"/>
              </a:rPr>
              <a:t> international le plus élevé </a:t>
            </a:r>
            <a:endParaRPr lang="fr-CA" sz="1200" noProof="0" dirty="0" smtClean="0">
              <a:solidFill>
                <a:srgbClr val="003366"/>
              </a:solidFill>
              <a:latin typeface="Courier New"/>
            </a:endParaRPr>
          </a:p>
          <a:p>
            <a:r>
              <a:rPr lang="fr-CA" dirty="0" smtClean="0">
                <a:solidFill>
                  <a:srgbClr val="003366"/>
                </a:solidFill>
              </a:rPr>
              <a:t>Critères justifiant la tenue d’une enquête au cours de la période de lancement</a:t>
            </a:r>
            <a:endParaRPr lang="fr-CA" noProof="0" dirty="0" smtClean="0">
              <a:solidFill>
                <a:srgbClr val="003366"/>
              </a:solidFill>
              <a:latin typeface="Courier New"/>
            </a:endParaRPr>
          </a:p>
          <a:p>
            <a:r>
              <a:rPr lang="fr-CA" noProof="0" dirty="0" smtClean="0">
                <a:solidFill>
                  <a:srgbClr val="003366"/>
                </a:solidFill>
                <a:latin typeface="Arial Narrow"/>
              </a:rPr>
              <a:t>Communication des résultats aux brevetés</a:t>
            </a:r>
            <a:endParaRPr lang="fr-CA" sz="1200" noProof="0" dirty="0">
              <a:solidFill>
                <a:srgbClr val="003366"/>
              </a:solidFill>
              <a:latin typeface="Courier New"/>
            </a:endParaRPr>
          </a:p>
        </p:txBody>
      </p:sp>
      <p:sp>
        <p:nvSpPr>
          <p:cNvPr id="4" name="Slide Number Placeholder 3"/>
          <p:cNvSpPr>
            <a:spLocks noGrp="1"/>
          </p:cNvSpPr>
          <p:nvPr>
            <p:ph type="sldNum" sz="quarter" idx="10"/>
            <p:custDataLst>
              <p:tags r:id="rId3"/>
            </p:custDataLst>
          </p:nvPr>
        </p:nvSpPr>
        <p:spPr/>
        <p:txBody>
          <a:bodyPr/>
          <a:lstStyle/>
          <a:p>
            <a:pPr>
              <a:defRPr/>
            </a:pPr>
            <a:fld id="{80FB8CDC-37CD-45BA-9FD3-818302BE5254}" type="slidenum">
              <a:rPr lang="en-US" smtClean="0">
                <a:solidFill>
                  <a:srgbClr val="FFFFFF"/>
                </a:solidFill>
              </a:rPr>
              <a:pPr>
                <a:defRPr/>
              </a:pPr>
              <a:t>37</a:t>
            </a:fld>
            <a:endParaRPr lang="en-US" dirty="0">
              <a:solidFill>
                <a:srgbClr val="003366"/>
              </a:solidFill>
            </a:endParaRPr>
          </a:p>
        </p:txBody>
      </p:sp>
      <p:sp>
        <p:nvSpPr>
          <p:cNvPr id="6" name="Line 4"/>
          <p:cNvSpPr>
            <a:spLocks noChangeShapeType="1"/>
          </p:cNvSpPr>
          <p:nvPr>
            <p:custDataLst>
              <p:tags r:id="rId4"/>
            </p:custDataLst>
          </p:nvPr>
        </p:nvSpPr>
        <p:spPr bwMode="auto">
          <a:xfrm flipV="1">
            <a:off x="1043608" y="1052736"/>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solidFill>
                <a:srgbClr val="003366"/>
              </a:solidFill>
              <a:cs typeface="+mn-cs"/>
            </a:endParaRPr>
          </a:p>
        </p:txBody>
      </p:sp>
      <p:sp>
        <p:nvSpPr>
          <p:cNvPr id="7" name="AutoShape 2"/>
          <p:cNvSpPr txBox="1">
            <a:spLocks noChangeArrowheads="1"/>
          </p:cNvSpPr>
          <p:nvPr>
            <p:custDataLst>
              <p:tags r:id="rId5"/>
            </p:custDataLst>
          </p:nvPr>
        </p:nvSpPr>
        <p:spPr bwMode="auto">
          <a:xfrm>
            <a:off x="1066800" y="260649"/>
            <a:ext cx="7848600" cy="576064"/>
          </a:xfrm>
          <a:prstGeom prst="roundRect">
            <a:avLst>
              <a:gd name="adj" fmla="val 0"/>
            </a:avLst>
          </a:prstGeom>
          <a:noFill/>
          <a:ln w="9525">
            <a:noFill/>
            <a:round/>
            <a:headEnd/>
            <a:tailEnd/>
          </a:ln>
        </p:spPr>
        <p:txBody>
          <a:bodyPr vert="horz" wrap="square" lIns="0" tIns="0" rIns="0" bIns="0" numCol="1" anchor="t" anchorCtr="0" compatLnSpc="1">
            <a:prstTxWarp prst="textNoShape">
              <a:avLst/>
            </a:prstTxWarp>
          </a:bodyPr>
          <a:lstStyle>
            <a:lvl1pPr algn="l" rtl="0" eaLnBrk="0" fontAlgn="base" hangingPunct="0">
              <a:lnSpc>
                <a:spcPct val="90000"/>
              </a:lnSpc>
              <a:spcBef>
                <a:spcPct val="0"/>
              </a:spcBef>
              <a:spcAft>
                <a:spcPct val="0"/>
              </a:spcAft>
              <a:defRPr sz="4000" b="1">
                <a:solidFill>
                  <a:srgbClr val="20558A"/>
                </a:solidFill>
                <a:latin typeface="+mj-lt"/>
                <a:ea typeface="ＭＳ Ｐゴシック" pitchFamily="-60" charset="-128"/>
                <a:cs typeface="ＭＳ Ｐゴシック" pitchFamily="-60" charset="-128"/>
              </a:defRPr>
            </a:lvl1pPr>
            <a:lvl2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2pPr>
            <a:lvl3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3pPr>
            <a:lvl4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4pPr>
            <a:lvl5pPr algn="l" rtl="0" eaLnBrk="0" fontAlgn="base" hangingPunct="0">
              <a:lnSpc>
                <a:spcPct val="90000"/>
              </a:lnSpc>
              <a:spcBef>
                <a:spcPct val="0"/>
              </a:spcBef>
              <a:spcAft>
                <a:spcPct val="0"/>
              </a:spcAft>
              <a:defRPr sz="4000" b="1">
                <a:solidFill>
                  <a:srgbClr val="20558A"/>
                </a:solidFill>
                <a:latin typeface="Arial Narrow" pitchFamily="34" charset="0"/>
                <a:ea typeface="ＭＳ Ｐゴシック" pitchFamily="-60" charset="-128"/>
                <a:cs typeface="ＭＳ Ｐゴシック" pitchFamily="-60" charset="-128"/>
              </a:defRPr>
            </a:lvl5pPr>
            <a:lvl6pPr marL="457200" algn="l" rtl="0" fontAlgn="base">
              <a:lnSpc>
                <a:spcPct val="90000"/>
              </a:lnSpc>
              <a:spcBef>
                <a:spcPct val="0"/>
              </a:spcBef>
              <a:spcAft>
                <a:spcPct val="0"/>
              </a:spcAft>
              <a:defRPr sz="4000" b="1">
                <a:solidFill>
                  <a:srgbClr val="20558A"/>
                </a:solidFill>
                <a:latin typeface="Arial Narrow" pitchFamily="34" charset="0"/>
              </a:defRPr>
            </a:lvl6pPr>
            <a:lvl7pPr marL="914400" algn="l" rtl="0" fontAlgn="base">
              <a:lnSpc>
                <a:spcPct val="90000"/>
              </a:lnSpc>
              <a:spcBef>
                <a:spcPct val="0"/>
              </a:spcBef>
              <a:spcAft>
                <a:spcPct val="0"/>
              </a:spcAft>
              <a:defRPr sz="4000" b="1">
                <a:solidFill>
                  <a:srgbClr val="20558A"/>
                </a:solidFill>
                <a:latin typeface="Arial Narrow" pitchFamily="34" charset="0"/>
              </a:defRPr>
            </a:lvl7pPr>
            <a:lvl8pPr marL="1371600" algn="l" rtl="0" fontAlgn="base">
              <a:lnSpc>
                <a:spcPct val="90000"/>
              </a:lnSpc>
              <a:spcBef>
                <a:spcPct val="0"/>
              </a:spcBef>
              <a:spcAft>
                <a:spcPct val="0"/>
              </a:spcAft>
              <a:defRPr sz="4000" b="1">
                <a:solidFill>
                  <a:srgbClr val="20558A"/>
                </a:solidFill>
                <a:latin typeface="Arial Narrow" pitchFamily="34" charset="0"/>
              </a:defRPr>
            </a:lvl8pPr>
            <a:lvl9pPr marL="1828800" algn="l" rtl="0" fontAlgn="base">
              <a:lnSpc>
                <a:spcPct val="90000"/>
              </a:lnSpc>
              <a:spcBef>
                <a:spcPct val="0"/>
              </a:spcBef>
              <a:spcAft>
                <a:spcPct val="0"/>
              </a:spcAft>
              <a:defRPr sz="4000" b="1">
                <a:solidFill>
                  <a:srgbClr val="20558A"/>
                </a:solidFill>
                <a:latin typeface="Arial Narrow" pitchFamily="34" charset="0"/>
              </a:defRPr>
            </a:lvl9pPr>
          </a:lstStyle>
          <a:p>
            <a:pPr algn="ctr" eaLnBrk="1" hangingPunct="1"/>
            <a:r>
              <a:rPr lang="fr-CA" sz="3200" dirty="0" smtClean="0">
                <a:solidFill>
                  <a:srgbClr val="003366"/>
                </a:solidFill>
              </a:rPr>
              <a:t>Aperçu de l’analyse du prix de lancement</a:t>
            </a:r>
            <a:endParaRPr lang="fr-CA" sz="1200" dirty="0" smtClean="0">
              <a:solidFill>
                <a:srgbClr val="003366"/>
              </a:solidFill>
              <a:latin typeface="Courier New"/>
            </a:endParaRPr>
          </a:p>
        </p:txBody>
      </p:sp>
    </p:spTree>
    <p:custDataLst>
      <p:tags r:id="rId1"/>
    </p:custDataLst>
    <p:extLst>
      <p:ext uri="{BB962C8B-B14F-4D97-AF65-F5344CB8AC3E}">
        <p14:creationId xmlns:p14="http://schemas.microsoft.com/office/powerpoint/2010/main" val="26652341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Line 4"/>
          <p:cNvSpPr>
            <a:spLocks noChangeShapeType="1"/>
          </p:cNvSpPr>
          <p:nvPr>
            <p:custDataLst>
              <p:tags r:id="rId2"/>
            </p:custDataLst>
          </p:nvPr>
        </p:nvSpPr>
        <p:spPr bwMode="auto">
          <a:xfrm flipV="1">
            <a:off x="1037159" y="1196752"/>
            <a:ext cx="8100392" cy="11832"/>
          </a:xfrm>
          <a:prstGeom prst="line">
            <a:avLst/>
          </a:prstGeom>
          <a:noFill/>
          <a:ln w="22225" cap="sq">
            <a:solidFill>
              <a:srgbClr val="20558A"/>
            </a:solidFill>
            <a:round/>
            <a:headEnd type="none" w="sm" len="sm"/>
            <a:tailEnd type="none" w="sm" len="sm"/>
          </a:ln>
        </p:spPr>
        <p:txBody>
          <a:bodyPr wrap="none" anchor="ctr"/>
          <a:lstStyle/>
          <a:p>
            <a:endParaRPr lang="en-CA" dirty="0">
              <a:latin typeface="Cambria" pitchFamily="18" charset="0"/>
            </a:endParaRPr>
          </a:p>
        </p:txBody>
      </p:sp>
      <p:sp>
        <p:nvSpPr>
          <p:cNvPr id="29701" name="Slide Number Placeholder 4"/>
          <p:cNvSpPr>
            <a:spLocks noGrp="1"/>
          </p:cNvSpPr>
          <p:nvPr>
            <p:ph type="sldNum" sz="quarter" idx="10"/>
            <p:custDataLst>
              <p:tags r:id="rId3"/>
            </p:custDataLst>
          </p:nvPr>
        </p:nvSpPr>
        <p:spPr>
          <a:noFill/>
        </p:spPr>
        <p:txBody>
          <a:bodyPr/>
          <a:lstStyle/>
          <a:p>
            <a:fld id="{7772737A-10FF-4C27-9000-3BE81EE86E1A}" type="slidenum">
              <a:rPr lang="en-US" smtClean="0">
                <a:latin typeface="Arial" pitchFamily="34" charset="0"/>
                <a:cs typeface="Arial" pitchFamily="34" charset="0"/>
              </a:rPr>
              <a:pPr/>
              <a:t>38</a:t>
            </a:fld>
            <a:endParaRPr lang="en-US" dirty="0" smtClean="0">
              <a:solidFill>
                <a:schemeClr val="tx1"/>
              </a:solidFill>
              <a:latin typeface="Arial" pitchFamily="34" charset="0"/>
              <a:cs typeface="Arial" pitchFamily="34" charset="0"/>
            </a:endParaRPr>
          </a:p>
        </p:txBody>
      </p:sp>
      <p:sp>
        <p:nvSpPr>
          <p:cNvPr id="13" name="TextBox 12"/>
          <p:cNvSpPr txBox="1"/>
          <p:nvPr>
            <p:custDataLst>
              <p:tags r:id="rId4"/>
            </p:custDataLst>
          </p:nvPr>
        </p:nvSpPr>
        <p:spPr>
          <a:xfrm>
            <a:off x="1475656" y="1340769"/>
            <a:ext cx="7416824" cy="3108543"/>
          </a:xfrm>
          <a:prstGeom prst="rect">
            <a:avLst/>
          </a:prstGeom>
          <a:noFill/>
        </p:spPr>
        <p:txBody>
          <a:bodyPr wrap="square" rtlCol="0">
            <a:spAutoFit/>
          </a:bodyPr>
          <a:lstStyle/>
          <a:p>
            <a:pPr marL="0" lvl="1"/>
            <a:r>
              <a:rPr lang="fr-CA" sz="2600" dirty="0" smtClean="0">
                <a:solidFill>
                  <a:schemeClr val="accent4">
                    <a:lumMod val="90000"/>
                    <a:lumOff val="10000"/>
                  </a:schemeClr>
                </a:solidFill>
                <a:latin typeface="+mj-lt"/>
                <a:cs typeface="Arial" pitchFamily="34" charset="0"/>
              </a:rPr>
              <a:t>Examen du prix de lancement de médicaments existants</a:t>
            </a:r>
          </a:p>
          <a:p>
            <a:pPr marL="893763" lvl="1" indent="-446088">
              <a:buFont typeface="Arial" pitchFamily="34" charset="0"/>
              <a:buChar char="•"/>
            </a:pPr>
            <a:r>
              <a:rPr lang="fr-CA" sz="2000" dirty="0" smtClean="0">
                <a:solidFill>
                  <a:schemeClr val="accent4">
                    <a:lumMod val="90000"/>
                    <a:lumOff val="10000"/>
                  </a:schemeClr>
                </a:solidFill>
                <a:latin typeface="+mj-lt"/>
                <a:cs typeface="Arial" pitchFamily="34" charset="0"/>
              </a:rPr>
              <a:t>Méthodologie de rajustement du prix selon l’IPC</a:t>
            </a:r>
            <a:endParaRPr lang="fr-CA" sz="2000" b="1" dirty="0" smtClean="0">
              <a:solidFill>
                <a:srgbClr val="990099"/>
              </a:solidFill>
              <a:latin typeface="+mj-lt"/>
              <a:cs typeface="Arial" pitchFamily="34" charset="0"/>
            </a:endParaRPr>
          </a:p>
          <a:p>
            <a:pPr marL="893763" lvl="1" indent="-446088">
              <a:buFont typeface="Arial" pitchFamily="34" charset="0"/>
              <a:buChar char="•"/>
            </a:pPr>
            <a:r>
              <a:rPr lang="fr-FR" sz="2000" dirty="0">
                <a:solidFill>
                  <a:srgbClr val="003F80"/>
                </a:solidFill>
                <a:latin typeface="+mj-lt"/>
                <a:cs typeface="Arial" pitchFamily="34" charset="0"/>
              </a:rPr>
              <a:t>Comparaison du prix au Canada avec le prix international le plus </a:t>
            </a:r>
            <a:r>
              <a:rPr lang="fr-FR" sz="2000" dirty="0" smtClean="0">
                <a:solidFill>
                  <a:srgbClr val="003F80"/>
                </a:solidFill>
                <a:latin typeface="+mj-lt"/>
                <a:cs typeface="Arial" pitchFamily="34" charset="0"/>
              </a:rPr>
              <a:t>élevé</a:t>
            </a:r>
            <a:endParaRPr lang="fr-CA" sz="2000" dirty="0" smtClean="0">
              <a:solidFill>
                <a:srgbClr val="003F80"/>
              </a:solidFill>
              <a:latin typeface="+mj-lt"/>
              <a:cs typeface="Arial" pitchFamily="34" charset="0"/>
            </a:endParaRPr>
          </a:p>
          <a:p>
            <a:pPr marL="0" lvl="1"/>
            <a:endParaRPr lang="en-CA" sz="1600" dirty="0" smtClean="0">
              <a:solidFill>
                <a:schemeClr val="accent4">
                  <a:lumMod val="90000"/>
                  <a:lumOff val="10000"/>
                </a:schemeClr>
              </a:solidFill>
              <a:latin typeface="+mj-lt"/>
              <a:cs typeface="Arial" pitchFamily="34" charset="0"/>
            </a:endParaRPr>
          </a:p>
          <a:p>
            <a:pPr marL="0" lvl="1"/>
            <a:r>
              <a:rPr lang="en-CA" sz="2600" dirty="0" smtClean="0">
                <a:solidFill>
                  <a:schemeClr val="accent4">
                    <a:lumMod val="90000"/>
                    <a:lumOff val="10000"/>
                  </a:schemeClr>
                </a:solidFill>
                <a:latin typeface="+mj-lt"/>
                <a:cs typeface="Arial" pitchFamily="34" charset="0"/>
              </a:rPr>
              <a:t>Taux de change</a:t>
            </a:r>
          </a:p>
          <a:p>
            <a:pPr marL="0" lvl="1"/>
            <a:endParaRPr lang="en-CA" sz="2600" dirty="0" smtClean="0">
              <a:solidFill>
                <a:schemeClr val="accent4">
                  <a:lumMod val="90000"/>
                  <a:lumOff val="10000"/>
                </a:schemeClr>
              </a:solidFill>
              <a:latin typeface="Arial" pitchFamily="34" charset="0"/>
              <a:cs typeface="Arial" pitchFamily="34" charset="0"/>
            </a:endParaRPr>
          </a:p>
          <a:p>
            <a:pPr marL="0" lvl="1"/>
            <a:endParaRPr lang="en-CA" sz="2600" dirty="0" smtClean="0">
              <a:solidFill>
                <a:schemeClr val="accent4">
                  <a:lumMod val="90000"/>
                  <a:lumOff val="10000"/>
                </a:schemeClr>
              </a:solidFill>
              <a:latin typeface="Arial" pitchFamily="34" charset="0"/>
              <a:cs typeface="Arial" pitchFamily="34" charset="0"/>
            </a:endParaRPr>
          </a:p>
          <a:p>
            <a:pPr marL="0" lvl="1">
              <a:buFont typeface="Arial" pitchFamily="34" charset="0"/>
              <a:buChar char="•"/>
            </a:pPr>
            <a:endParaRPr lang="fr-CA" sz="1600" b="1" dirty="0" smtClean="0">
              <a:solidFill>
                <a:srgbClr val="990099"/>
              </a:solidFill>
              <a:latin typeface="Courier New"/>
              <a:cs typeface="Arial" pitchFamily="34" charset="0"/>
            </a:endParaRPr>
          </a:p>
        </p:txBody>
      </p:sp>
      <p:sp>
        <p:nvSpPr>
          <p:cNvPr id="14" name="AutoShape 2"/>
          <p:cNvSpPr>
            <a:spLocks noGrp="1" noChangeArrowheads="1"/>
          </p:cNvSpPr>
          <p:nvPr>
            <p:ph type="title" idx="4294967295"/>
            <p:custDataLst>
              <p:tags r:id="rId5"/>
            </p:custDataLst>
          </p:nvPr>
        </p:nvSpPr>
        <p:spPr>
          <a:xfrm>
            <a:off x="1043608" y="188640"/>
            <a:ext cx="7848600" cy="1008112"/>
          </a:xfrm>
        </p:spPr>
        <p:txBody>
          <a:bodyPr wrap="square"/>
          <a:lstStyle/>
          <a:p>
            <a:pPr algn="ctr" eaLnBrk="1" hangingPunct="1"/>
            <a:r>
              <a:rPr lang="fr-CA" noProof="0" dirty="0" smtClean="0">
                <a:solidFill>
                  <a:schemeClr val="accent4">
                    <a:lumMod val="90000"/>
                    <a:lumOff val="10000"/>
                  </a:schemeClr>
                </a:solidFill>
                <a:latin typeface="+mn-lt"/>
              </a:rPr>
              <a:t>CEPMB 101</a:t>
            </a:r>
            <a:br>
              <a:rPr lang="fr-CA" noProof="0" dirty="0" smtClean="0">
                <a:solidFill>
                  <a:schemeClr val="accent4">
                    <a:lumMod val="90000"/>
                    <a:lumOff val="10000"/>
                  </a:schemeClr>
                </a:solidFill>
                <a:latin typeface="+mn-lt"/>
              </a:rPr>
            </a:br>
            <a:r>
              <a:rPr lang="fr-CA" sz="3200" noProof="0" dirty="0" smtClean="0">
                <a:solidFill>
                  <a:schemeClr val="accent4">
                    <a:lumMod val="90000"/>
                    <a:lumOff val="10000"/>
                  </a:schemeClr>
                </a:solidFill>
                <a:latin typeface="+mn-lt"/>
              </a:rPr>
              <a:t>Parlons de chiffres</a:t>
            </a:r>
            <a:endParaRPr lang="fr-CA" sz="1200" noProof="0" dirty="0" smtClean="0">
              <a:solidFill>
                <a:srgbClr val="990099"/>
              </a:solidFill>
              <a:latin typeface="Courier New"/>
            </a:endParaRPr>
          </a:p>
        </p:txBody>
      </p:sp>
      <p:sp>
        <p:nvSpPr>
          <p:cNvPr id="9" name="TextBox 8"/>
          <p:cNvSpPr txBox="1"/>
          <p:nvPr>
            <p:custDataLst>
              <p:tags r:id="rId6"/>
            </p:custDataLst>
          </p:nvPr>
        </p:nvSpPr>
        <p:spPr>
          <a:xfrm>
            <a:off x="1475656" y="3156643"/>
            <a:ext cx="7272808" cy="1508105"/>
          </a:xfrm>
          <a:prstGeom prst="rect">
            <a:avLst/>
          </a:prstGeom>
          <a:noFill/>
        </p:spPr>
        <p:txBody>
          <a:bodyPr wrap="square" rtlCol="0">
            <a:spAutoFit/>
          </a:bodyPr>
          <a:lstStyle/>
          <a:p>
            <a:endParaRPr lang="en-CA" sz="2600" dirty="0" smtClean="0">
              <a:solidFill>
                <a:schemeClr val="accent4">
                  <a:lumMod val="90000"/>
                  <a:lumOff val="10000"/>
                </a:schemeClr>
              </a:solidFill>
              <a:latin typeface="+mn-lt"/>
              <a:cs typeface="Arial" pitchFamily="34" charset="0"/>
            </a:endParaRPr>
          </a:p>
          <a:p>
            <a:pPr marL="0" lvl="1"/>
            <a:r>
              <a:rPr lang="fr-CA" sz="2600" dirty="0" smtClean="0">
                <a:solidFill>
                  <a:schemeClr val="accent4">
                    <a:lumMod val="90000"/>
                    <a:lumOff val="10000"/>
                  </a:schemeClr>
                </a:solidFill>
                <a:latin typeface="+mj-lt"/>
                <a:cs typeface="Arial" pitchFamily="34" charset="0"/>
              </a:rPr>
              <a:t>Vérification</a:t>
            </a:r>
            <a:r>
              <a:rPr lang="en-CA" sz="2600" dirty="0" smtClean="0">
                <a:solidFill>
                  <a:schemeClr val="accent4">
                    <a:lumMod val="90000"/>
                    <a:lumOff val="10000"/>
                  </a:schemeClr>
                </a:solidFill>
                <a:latin typeface="+mj-lt"/>
                <a:cs typeface="Arial" pitchFamily="34" charset="0"/>
              </a:rPr>
              <a:t> des prix </a:t>
            </a:r>
            <a:r>
              <a:rPr lang="fr-CA" sz="2600" dirty="0" smtClean="0">
                <a:solidFill>
                  <a:schemeClr val="accent4">
                    <a:lumMod val="90000"/>
                    <a:lumOff val="10000"/>
                  </a:schemeClr>
                </a:solidFill>
                <a:latin typeface="+mj-lt"/>
                <a:cs typeface="Arial" pitchFamily="34" charset="0"/>
              </a:rPr>
              <a:t>internationaux</a:t>
            </a:r>
          </a:p>
          <a:p>
            <a:pPr marL="893763" lvl="1" indent="-446088">
              <a:buFont typeface="Arial" pitchFamily="34" charset="0"/>
              <a:buChar char="•"/>
            </a:pPr>
            <a:r>
              <a:rPr lang="en-CA" sz="2000" dirty="0" smtClean="0">
                <a:solidFill>
                  <a:schemeClr val="accent4">
                    <a:lumMod val="90000"/>
                    <a:lumOff val="10000"/>
                  </a:schemeClr>
                </a:solidFill>
                <a:latin typeface="+mj-lt"/>
                <a:cs typeface="Arial" pitchFamily="34" charset="0"/>
              </a:rPr>
              <a:t> </a:t>
            </a:r>
            <a:r>
              <a:rPr lang="fr-CA" sz="2000" dirty="0" smtClean="0">
                <a:solidFill>
                  <a:schemeClr val="accent4">
                    <a:lumMod val="90000"/>
                    <a:lumOff val="10000"/>
                  </a:schemeClr>
                </a:solidFill>
                <a:latin typeface="+mj-lt"/>
                <a:cs typeface="Arial" pitchFamily="34" charset="0"/>
              </a:rPr>
              <a:t>Calcul</a:t>
            </a:r>
            <a:r>
              <a:rPr lang="en-CA" sz="2000" dirty="0" smtClean="0">
                <a:solidFill>
                  <a:schemeClr val="accent4">
                    <a:lumMod val="90000"/>
                    <a:lumOff val="10000"/>
                  </a:schemeClr>
                </a:solidFill>
                <a:latin typeface="+mj-lt"/>
                <a:cs typeface="Arial" pitchFamily="34" charset="0"/>
              </a:rPr>
              <a:t> des prix </a:t>
            </a:r>
            <a:r>
              <a:rPr lang="fr-CA" sz="2000" dirty="0" smtClean="0">
                <a:solidFill>
                  <a:schemeClr val="accent4">
                    <a:lumMod val="90000"/>
                    <a:lumOff val="10000"/>
                  </a:schemeClr>
                </a:solidFill>
                <a:latin typeface="+mj-lt"/>
                <a:cs typeface="Arial" pitchFamily="34" charset="0"/>
              </a:rPr>
              <a:t>départ-usine</a:t>
            </a:r>
          </a:p>
          <a:p>
            <a:endParaRPr lang="en-CA" sz="2000" dirty="0">
              <a:solidFill>
                <a:schemeClr val="accent4">
                  <a:lumMod val="90000"/>
                  <a:lumOff val="10000"/>
                </a:schemeClr>
              </a:solidFill>
              <a:latin typeface="+mn-lt"/>
              <a:cs typeface="Arial" pitchFamily="34" charset="0"/>
            </a:endParaRPr>
          </a:p>
        </p:txBody>
      </p:sp>
      <p:sp>
        <p:nvSpPr>
          <p:cNvPr id="10" name="TextBox 9"/>
          <p:cNvSpPr txBox="1"/>
          <p:nvPr>
            <p:custDataLst>
              <p:tags r:id="rId7"/>
            </p:custDataLst>
          </p:nvPr>
        </p:nvSpPr>
        <p:spPr>
          <a:xfrm>
            <a:off x="1475656" y="4581128"/>
            <a:ext cx="5062604" cy="492443"/>
          </a:xfrm>
          <a:prstGeom prst="rect">
            <a:avLst/>
          </a:prstGeom>
          <a:noFill/>
        </p:spPr>
        <p:txBody>
          <a:bodyPr wrap="none" rtlCol="0">
            <a:spAutoFit/>
          </a:bodyPr>
          <a:lstStyle/>
          <a:p>
            <a:r>
              <a:rPr lang="fr-CA" sz="2600" dirty="0" smtClean="0">
                <a:solidFill>
                  <a:schemeClr val="accent4">
                    <a:lumMod val="90000"/>
                    <a:lumOff val="10000"/>
                  </a:schemeClr>
                </a:solidFill>
                <a:latin typeface="+mj-lt"/>
                <a:cs typeface="Arial" pitchFamily="34" charset="0"/>
              </a:rPr>
              <a:t>Critères justifiant la tenue d’une enquête</a:t>
            </a:r>
          </a:p>
        </p:txBody>
      </p:sp>
      <p:sp>
        <p:nvSpPr>
          <p:cNvPr id="11" name="TextBox 10"/>
          <p:cNvSpPr txBox="1"/>
          <p:nvPr>
            <p:custDataLst>
              <p:tags r:id="rId8"/>
            </p:custDataLst>
          </p:nvPr>
        </p:nvSpPr>
        <p:spPr>
          <a:xfrm>
            <a:off x="1475656" y="5229200"/>
            <a:ext cx="7668344" cy="892552"/>
          </a:xfrm>
          <a:prstGeom prst="rect">
            <a:avLst/>
          </a:prstGeom>
          <a:noFill/>
        </p:spPr>
        <p:txBody>
          <a:bodyPr wrap="square" rtlCol="0">
            <a:spAutoFit/>
          </a:bodyPr>
          <a:lstStyle/>
          <a:p>
            <a:r>
              <a:rPr lang="fr-CA" sz="2600" dirty="0" smtClean="0">
                <a:solidFill>
                  <a:schemeClr val="accent4">
                    <a:lumMod val="90000"/>
                    <a:lumOff val="10000"/>
                  </a:schemeClr>
                </a:solidFill>
                <a:latin typeface="+mj-lt"/>
                <a:cs typeface="Arial" pitchFamily="34" charset="0"/>
              </a:rPr>
              <a:t>Formulaires de demande concernant la méthodologie de la majoration</a:t>
            </a:r>
          </a:p>
        </p:txBody>
      </p:sp>
    </p:spTree>
    <p:custDataLst>
      <p:tags r:id="rId1"/>
    </p:custDataLst>
    <p:extLst>
      <p:ext uri="{BB962C8B-B14F-4D97-AF65-F5344CB8AC3E}">
        <p14:creationId xmlns:p14="http://schemas.microsoft.com/office/powerpoint/2010/main" val="69981324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3"/>
          <p:cNvSpPr>
            <a:spLocks noGrp="1"/>
          </p:cNvSpPr>
          <p:nvPr>
            <p:ph type="sldNum" sz="quarter" idx="10"/>
            <p:custDataLst>
              <p:tags r:id="rId1"/>
            </p:custDataLst>
          </p:nvPr>
        </p:nvSpPr>
        <p:spPr>
          <a:noFill/>
        </p:spPr>
        <p:txBody>
          <a:bodyPr/>
          <a:lstStyle/>
          <a:p>
            <a:fld id="{C0F7FFC3-73B7-44D4-80EF-FC22D8D17D6D}" type="slidenum">
              <a:rPr lang="en-US" smtClean="0"/>
              <a:pPr/>
              <a:t>39</a:t>
            </a:fld>
            <a:endParaRPr lang="en-US" dirty="0" smtClean="0">
              <a:solidFill>
                <a:schemeClr val="tx1"/>
              </a:solidFill>
            </a:endParaRPr>
          </a:p>
        </p:txBody>
      </p:sp>
      <p:sp>
        <p:nvSpPr>
          <p:cNvPr id="50179" name="AutoShape 2"/>
          <p:cNvSpPr>
            <a:spLocks noGrp="1" noChangeArrowheads="1"/>
          </p:cNvSpPr>
          <p:nvPr>
            <p:ph type="title"/>
            <p:custDataLst>
              <p:tags r:id="rId2"/>
            </p:custDataLst>
          </p:nvPr>
        </p:nvSpPr>
        <p:spPr>
          <a:xfrm>
            <a:off x="1066800" y="260648"/>
            <a:ext cx="7848600" cy="576064"/>
          </a:xfrm>
        </p:spPr>
        <p:txBody>
          <a:bodyPr/>
          <a:lstStyle/>
          <a:p>
            <a:pPr eaLnBrk="1" hangingPunct="1"/>
            <a:r>
              <a:rPr lang="fr-CA" sz="3200" noProof="0" dirty="0" smtClean="0"/>
              <a:t>Pour communiquer avec le personnel du Conseil</a:t>
            </a:r>
          </a:p>
        </p:txBody>
      </p:sp>
      <p:sp>
        <p:nvSpPr>
          <p:cNvPr id="50180" name="Rectangle 3"/>
          <p:cNvSpPr>
            <a:spLocks noGrp="1" noChangeArrowheads="1"/>
          </p:cNvSpPr>
          <p:nvPr>
            <p:ph type="body" idx="1"/>
            <p:custDataLst>
              <p:tags r:id="rId3"/>
            </p:custDataLst>
          </p:nvPr>
        </p:nvSpPr>
        <p:spPr>
          <a:xfrm>
            <a:off x="1066800" y="1268760"/>
            <a:ext cx="8077200" cy="5436840"/>
          </a:xfrm>
        </p:spPr>
        <p:txBody>
          <a:bodyPr/>
          <a:lstStyle/>
          <a:p>
            <a:pPr eaLnBrk="1" hangingPunct="1">
              <a:lnSpc>
                <a:spcPct val="90000"/>
              </a:lnSpc>
            </a:pPr>
            <a:r>
              <a:rPr lang="fr-CA" sz="1800" noProof="0" dirty="0" smtClean="0">
                <a:solidFill>
                  <a:srgbClr val="003366"/>
                </a:solidFill>
              </a:rPr>
              <a:t>Demandes adressées au personnel du Conseil</a:t>
            </a:r>
          </a:p>
          <a:p>
            <a:pPr lvl="1" eaLnBrk="1" hangingPunct="1">
              <a:lnSpc>
                <a:spcPct val="90000"/>
              </a:lnSpc>
              <a:buFont typeface="Wingdings" pitchFamily="2" charset="2"/>
              <a:buChar char="Ø"/>
            </a:pPr>
            <a:endParaRPr lang="fr-CA" sz="1800" b="1" noProof="0" dirty="0" smtClean="0">
              <a:solidFill>
                <a:srgbClr val="003366"/>
              </a:solidFill>
            </a:endParaRPr>
          </a:p>
          <a:p>
            <a:pPr lvl="1" eaLnBrk="1" hangingPunct="1">
              <a:lnSpc>
                <a:spcPct val="90000"/>
              </a:lnSpc>
              <a:buFont typeface="Wingdings" pitchFamily="2" charset="2"/>
              <a:buChar char="Ø"/>
            </a:pPr>
            <a:r>
              <a:rPr lang="fr-CA" sz="1800" b="1" noProof="0" dirty="0" smtClean="0">
                <a:solidFill>
                  <a:srgbClr val="003366"/>
                </a:solidFill>
              </a:rPr>
              <a:t>Lignes directrices : Ginette Tognet</a:t>
            </a:r>
            <a:r>
              <a:rPr lang="fr-CA" sz="1800" noProof="0" dirty="0" smtClean="0">
                <a:solidFill>
                  <a:srgbClr val="003366"/>
                </a:solidFill>
              </a:rPr>
              <a:t> 	</a:t>
            </a:r>
          </a:p>
          <a:p>
            <a:pPr lvl="1" defTabSz="982663" eaLnBrk="1" hangingPunct="1">
              <a:lnSpc>
                <a:spcPct val="90000"/>
              </a:lnSpc>
              <a:buFont typeface="Wingdings" pitchFamily="2" charset="2"/>
              <a:buNone/>
            </a:pPr>
            <a:r>
              <a:rPr lang="fr-CA" sz="1800" noProof="0" dirty="0" smtClean="0">
                <a:solidFill>
                  <a:srgbClr val="003366"/>
                </a:solidFill>
              </a:rPr>
              <a:t>		Tél : 613-954-8297	Courriel : ginette.tognet@pmprb-cepmb.gc.ca</a:t>
            </a:r>
          </a:p>
          <a:p>
            <a:pPr lvl="1" eaLnBrk="1" hangingPunct="1">
              <a:lnSpc>
                <a:spcPct val="90000"/>
              </a:lnSpc>
              <a:buFont typeface="Wingdings" pitchFamily="2" charset="2"/>
              <a:buChar char="Ø"/>
            </a:pPr>
            <a:r>
              <a:rPr lang="fr-CA" sz="1800" b="1" noProof="0" dirty="0" smtClean="0">
                <a:solidFill>
                  <a:srgbClr val="003366"/>
                </a:solidFill>
              </a:rPr>
              <a:t>Examen scientifique et nouveaux médicaments : Catherine Lombardo</a:t>
            </a:r>
            <a:r>
              <a:rPr lang="fr-CA" sz="1800" noProof="0" dirty="0" smtClean="0">
                <a:solidFill>
                  <a:srgbClr val="003366"/>
                </a:solidFill>
              </a:rPr>
              <a:t> 	</a:t>
            </a:r>
          </a:p>
          <a:p>
            <a:pPr lvl="1" defTabSz="982663" eaLnBrk="1" hangingPunct="1">
              <a:lnSpc>
                <a:spcPct val="90000"/>
              </a:lnSpc>
              <a:buFont typeface="Wingdings" pitchFamily="2" charset="2"/>
              <a:buNone/>
            </a:pPr>
            <a:r>
              <a:rPr lang="fr-CA" sz="1800" noProof="0" dirty="0" smtClean="0">
                <a:solidFill>
                  <a:srgbClr val="003366"/>
                </a:solidFill>
              </a:rPr>
              <a:t>		Tél : 613-952-7620	Courriel : catherine.lombardo@pmprb-cepmb.gc.ca</a:t>
            </a:r>
          </a:p>
          <a:p>
            <a:pPr lvl="1" eaLnBrk="1" hangingPunct="1">
              <a:lnSpc>
                <a:spcPct val="90000"/>
              </a:lnSpc>
              <a:buFont typeface="Wingdings" pitchFamily="2" charset="2"/>
              <a:buChar char="Ø"/>
            </a:pPr>
            <a:r>
              <a:rPr lang="fr-CA" sz="1800" b="1" noProof="0" dirty="0" smtClean="0">
                <a:solidFill>
                  <a:srgbClr val="003366"/>
                </a:solidFill>
              </a:rPr>
              <a:t>Formulaires de rapport 1 et 2 : Beatrice Mullington</a:t>
            </a:r>
          </a:p>
          <a:p>
            <a:pPr lvl="1" defTabSz="982663" eaLnBrk="1" hangingPunct="1">
              <a:lnSpc>
                <a:spcPct val="90000"/>
              </a:lnSpc>
              <a:buFont typeface="Wingdings" pitchFamily="2" charset="2"/>
              <a:buNone/>
            </a:pPr>
            <a:r>
              <a:rPr lang="fr-CA" sz="1800" noProof="0" dirty="0" smtClean="0">
                <a:solidFill>
                  <a:srgbClr val="003366"/>
                </a:solidFill>
              </a:rPr>
              <a:t>		Tél : 613-952-2924	Courriel : beatrice.mullington@pmprb-cepmb.gc.ca</a:t>
            </a:r>
          </a:p>
          <a:p>
            <a:pPr lvl="1" eaLnBrk="1" hangingPunct="1">
              <a:lnSpc>
                <a:spcPct val="90000"/>
              </a:lnSpc>
              <a:buFont typeface="Wingdings" pitchFamily="2" charset="2"/>
              <a:buChar char="Ø"/>
            </a:pPr>
            <a:r>
              <a:rPr lang="fr-CA" sz="1800" b="1" noProof="0" dirty="0" smtClean="0">
                <a:solidFill>
                  <a:srgbClr val="003366"/>
                </a:solidFill>
              </a:rPr>
              <a:t>Enquêtes : Agent principal de réglementation chargé de la compagnie</a:t>
            </a:r>
            <a:endParaRPr lang="fr-CA" sz="1800" noProof="0" dirty="0" smtClean="0">
              <a:solidFill>
                <a:srgbClr val="003366"/>
              </a:solidFill>
            </a:endParaRPr>
          </a:p>
          <a:p>
            <a:pPr lvl="1" eaLnBrk="1" hangingPunct="1">
              <a:lnSpc>
                <a:spcPct val="90000"/>
              </a:lnSpc>
              <a:buFont typeface="Wingdings" pitchFamily="2" charset="2"/>
              <a:buChar char="Ø"/>
            </a:pPr>
            <a:r>
              <a:rPr lang="fr-CA" sz="1800" b="1" noProof="0" dirty="0" smtClean="0">
                <a:solidFill>
                  <a:srgbClr val="003366"/>
                </a:solidFill>
              </a:rPr>
              <a:t>Formulaire 3 : Lokanadha Cheruvu</a:t>
            </a:r>
            <a:r>
              <a:rPr lang="fr-CA" sz="1800" noProof="0" dirty="0" smtClean="0">
                <a:solidFill>
                  <a:srgbClr val="003366"/>
                </a:solidFill>
              </a:rPr>
              <a:t> 	</a:t>
            </a:r>
          </a:p>
          <a:p>
            <a:pPr lvl="1" defTabSz="982663" eaLnBrk="1" hangingPunct="1">
              <a:lnSpc>
                <a:spcPct val="90000"/>
              </a:lnSpc>
              <a:buFont typeface="Wingdings" pitchFamily="2" charset="2"/>
              <a:buNone/>
            </a:pPr>
            <a:r>
              <a:rPr lang="fr-CA" sz="1800" noProof="0" dirty="0" smtClean="0">
                <a:solidFill>
                  <a:srgbClr val="003366"/>
                </a:solidFill>
              </a:rPr>
              <a:t>		Tél : 613-954-9812	Courriel : </a:t>
            </a:r>
            <a:r>
              <a:rPr lang="fr-CA" sz="1800" noProof="0" dirty="0" smtClean="0">
                <a:solidFill>
                  <a:srgbClr val="003366"/>
                </a:solidFill>
                <a:hlinkClick r:id="rId7"/>
              </a:rPr>
              <a:t>lokanadha.cheruvu@pmprb-cepmb.gc.ca</a:t>
            </a:r>
            <a:endParaRPr lang="fr-CA" sz="1800" noProof="0" dirty="0" smtClean="0">
              <a:solidFill>
                <a:srgbClr val="003366"/>
              </a:solidFill>
            </a:endParaRPr>
          </a:p>
          <a:p>
            <a:pPr lvl="1" eaLnBrk="1" hangingPunct="1">
              <a:lnSpc>
                <a:spcPct val="90000"/>
              </a:lnSpc>
              <a:buFont typeface="Wingdings" pitchFamily="2" charset="2"/>
              <a:buChar char="Ø"/>
            </a:pPr>
            <a:r>
              <a:rPr lang="fr-CA" sz="1800" b="1" noProof="0" dirty="0" smtClean="0">
                <a:solidFill>
                  <a:srgbClr val="003366"/>
                </a:solidFill>
              </a:rPr>
              <a:t>Questions concernant le site Web : Carol McKinley</a:t>
            </a:r>
          </a:p>
          <a:p>
            <a:pPr marL="0" indent="0" defTabSz="982663" eaLnBrk="1" hangingPunct="1">
              <a:lnSpc>
                <a:spcPct val="90000"/>
              </a:lnSpc>
              <a:buNone/>
            </a:pPr>
            <a:r>
              <a:rPr lang="fr-CA" sz="1800" noProof="0" dirty="0" smtClean="0">
                <a:solidFill>
                  <a:srgbClr val="003366"/>
                </a:solidFill>
              </a:rPr>
              <a:t> 	</a:t>
            </a:r>
            <a:r>
              <a:rPr lang="fr-CA" sz="1800" b="0" noProof="0" dirty="0" smtClean="0">
                <a:solidFill>
                  <a:srgbClr val="003366"/>
                </a:solidFill>
              </a:rPr>
              <a:t>Tél : 613-960-4550	Courriel : </a:t>
            </a:r>
            <a:r>
              <a:rPr lang="fr-CA" sz="1800" b="0" noProof="0" dirty="0" smtClean="0">
                <a:solidFill>
                  <a:srgbClr val="003366"/>
                </a:solidFill>
                <a:hlinkClick r:id="rId8"/>
              </a:rPr>
              <a:t>carol.mckinley@pmprb-cepmb.gc.ca</a:t>
            </a:r>
            <a:endParaRPr lang="fr-CA" sz="1800" b="0" noProof="0" dirty="0" smtClean="0">
              <a:solidFill>
                <a:srgbClr val="003366"/>
              </a:solidFill>
            </a:endParaRPr>
          </a:p>
          <a:p>
            <a:pPr marL="0" indent="0" eaLnBrk="1" hangingPunct="1">
              <a:lnSpc>
                <a:spcPct val="90000"/>
              </a:lnSpc>
              <a:buNone/>
            </a:pPr>
            <a:endParaRPr lang="fr-CA" sz="1800" b="0" noProof="0" dirty="0" smtClean="0">
              <a:solidFill>
                <a:srgbClr val="003366"/>
              </a:solidFill>
            </a:endParaRPr>
          </a:p>
          <a:p>
            <a:pPr eaLnBrk="1" hangingPunct="1">
              <a:lnSpc>
                <a:spcPct val="90000"/>
              </a:lnSpc>
            </a:pPr>
            <a:r>
              <a:rPr lang="fr-CA" sz="1800" noProof="0" dirty="0" smtClean="0">
                <a:solidFill>
                  <a:srgbClr val="003366"/>
                </a:solidFill>
              </a:rPr>
              <a:t>Pour toute autre question : 1-877-861-2350             </a:t>
            </a:r>
            <a:r>
              <a:rPr lang="fr-CA" sz="1800" noProof="0" dirty="0" smtClean="0">
                <a:solidFill>
                  <a:srgbClr val="003366"/>
                </a:solidFill>
                <a:hlinkClick r:id="rId9"/>
              </a:rPr>
              <a:t>pmprb@pmprb-cepmb.gc.ca</a:t>
            </a:r>
            <a:r>
              <a:rPr lang="fr-CA" sz="1800" noProof="0" dirty="0" smtClean="0">
                <a:solidFill>
                  <a:srgbClr val="003366"/>
                </a:solidFill>
              </a:rPr>
              <a:t> </a:t>
            </a:r>
          </a:p>
          <a:p>
            <a:pPr algn="ctr" eaLnBrk="1" hangingPunct="1">
              <a:lnSpc>
                <a:spcPct val="90000"/>
              </a:lnSpc>
              <a:buFont typeface="Wingdings" pitchFamily="2" charset="2"/>
              <a:buNone/>
            </a:pPr>
            <a:endParaRPr lang="fr-CA" sz="1800" noProof="0" dirty="0" smtClean="0">
              <a:solidFill>
                <a:srgbClr val="FF3300"/>
              </a:solidFill>
            </a:endParaRPr>
          </a:p>
        </p:txBody>
      </p:sp>
      <p:sp>
        <p:nvSpPr>
          <p:cNvPr id="50181" name="Line 4"/>
          <p:cNvSpPr>
            <a:spLocks noChangeShapeType="1"/>
          </p:cNvSpPr>
          <p:nvPr>
            <p:custDataLst>
              <p:tags r:id="rId4"/>
            </p:custDataLst>
          </p:nvPr>
        </p:nvSpPr>
        <p:spPr bwMode="auto">
          <a:xfrm>
            <a:off x="1043608" y="1052736"/>
            <a:ext cx="8100392" cy="17512"/>
          </a:xfrm>
          <a:prstGeom prst="line">
            <a:avLst/>
          </a:prstGeom>
          <a:noFill/>
          <a:ln w="22225" cap="sq">
            <a:solidFill>
              <a:srgbClr val="20558A"/>
            </a:solidFill>
            <a:round/>
            <a:headEnd type="none" w="sm" len="sm"/>
            <a:tailEnd type="none" w="sm" len="sm"/>
          </a:ln>
        </p:spPr>
        <p:txBody>
          <a:bodyPr wrap="none" anchor="ctr"/>
          <a:lstStyle/>
          <a:p>
            <a:endParaRPr lang="en-C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1"/>
            </p:custDataLst>
          </p:nvPr>
        </p:nvSpPr>
        <p:spPr/>
        <p:txBody>
          <a:bodyPr/>
          <a:lstStyle/>
          <a:p>
            <a:pPr>
              <a:defRPr/>
            </a:pPr>
            <a:fld id="{80FB8CDC-37CD-45BA-9FD3-818302BE5254}" type="slidenum">
              <a:rPr lang="en-US" smtClean="0"/>
              <a:pPr>
                <a:defRPr/>
              </a:pPr>
              <a:t>4</a:t>
            </a:fld>
            <a:endParaRPr lang="en-US" dirty="0">
              <a:solidFill>
                <a:schemeClr val="tx1"/>
              </a:solidFill>
            </a:endParaRPr>
          </a:p>
        </p:txBody>
      </p:sp>
      <p:pic>
        <p:nvPicPr>
          <p:cNvPr id="1029" name="Picture 5"/>
          <p:cNvPicPr>
            <a:picLocks noChangeAspect="1" noChangeArrowheads="1"/>
          </p:cNvPicPr>
          <p:nvPr>
            <p:custDataLst>
              <p:tags r:id="rId2"/>
            </p:custDataLst>
          </p:nvPr>
        </p:nvPicPr>
        <p:blipFill>
          <a:blip r:embed="rId7" cstate="print">
            <a:extLst>
              <a:ext uri="{28A0092B-C50C-407E-A947-70E740481C1C}">
                <a14:useLocalDpi xmlns:a14="http://schemas.microsoft.com/office/drawing/2010/main" val="0"/>
              </a:ext>
            </a:extLst>
          </a:blip>
          <a:srcRect/>
          <a:stretch>
            <a:fillRect/>
          </a:stretch>
        </p:blipFill>
        <p:spPr bwMode="auto">
          <a:xfrm>
            <a:off x="1041399" y="1052736"/>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AutoShape 2"/>
          <p:cNvSpPr>
            <a:spLocks noGrp="1" noChangeArrowheads="1"/>
          </p:cNvSpPr>
          <p:nvPr>
            <p:ph type="title" idx="4294967295"/>
            <p:custDataLst>
              <p:tags r:id="rId3"/>
            </p:custDataLst>
          </p:nvPr>
        </p:nvSpPr>
        <p:spPr>
          <a:xfrm>
            <a:off x="1066800" y="476672"/>
            <a:ext cx="7848600" cy="576064"/>
          </a:xfrm>
        </p:spPr>
        <p:txBody>
          <a:bodyPr/>
          <a:lstStyle/>
          <a:p>
            <a:pPr algn="ctr" eaLnBrk="1" hangingPunct="1"/>
            <a:r>
              <a:rPr lang="fr-CA" sz="2800" noProof="0" dirty="0" smtClean="0">
                <a:solidFill>
                  <a:srgbClr val="003366"/>
                </a:solidFill>
              </a:rPr>
              <a:t>Modifications apportées au formulaire 1</a:t>
            </a:r>
          </a:p>
        </p:txBody>
      </p:sp>
      <p:grpSp>
        <p:nvGrpSpPr>
          <p:cNvPr id="2" name="Group 4"/>
          <p:cNvGrpSpPr>
            <a:grpSpLocks noChangeAspect="1"/>
          </p:cNvGrpSpPr>
          <p:nvPr>
            <p:custDataLst>
              <p:tags r:id="rId4"/>
            </p:custDataLst>
          </p:nvPr>
        </p:nvGrpSpPr>
        <p:grpSpPr bwMode="auto">
          <a:xfrm>
            <a:off x="1258888" y="1125538"/>
            <a:ext cx="7572373" cy="4903788"/>
            <a:chOff x="793" y="709"/>
            <a:chExt cx="4770" cy="3089"/>
          </a:xfrm>
        </p:grpSpPr>
        <p:sp>
          <p:nvSpPr>
            <p:cNvPr id="1027" name="AutoShape 3"/>
            <p:cNvSpPr>
              <a:spLocks noChangeAspect="1" noChangeArrowheads="1" noTextEdit="1"/>
            </p:cNvSpPr>
            <p:nvPr/>
          </p:nvSpPr>
          <p:spPr bwMode="auto">
            <a:xfrm>
              <a:off x="793" y="709"/>
              <a:ext cx="4763" cy="308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grpSp>
          <p:nvGrpSpPr>
            <p:cNvPr id="1229" name="Group 205"/>
            <p:cNvGrpSpPr>
              <a:grpSpLocks/>
            </p:cNvGrpSpPr>
            <p:nvPr/>
          </p:nvGrpSpPr>
          <p:grpSpPr bwMode="auto">
            <a:xfrm>
              <a:off x="793" y="709"/>
              <a:ext cx="4770" cy="3089"/>
              <a:chOff x="793" y="709"/>
              <a:chExt cx="4770" cy="3089"/>
            </a:xfrm>
          </p:grpSpPr>
          <p:sp>
            <p:nvSpPr>
              <p:cNvPr id="3" name="Rectangle 5"/>
              <p:cNvSpPr>
                <a:spLocks noChangeArrowheads="1"/>
              </p:cNvSpPr>
              <p:nvPr/>
            </p:nvSpPr>
            <p:spPr bwMode="auto">
              <a:xfrm>
                <a:off x="793" y="709"/>
                <a:ext cx="4763" cy="576"/>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30" name="Rectangle 6"/>
              <p:cNvSpPr>
                <a:spLocks noChangeArrowheads="1"/>
              </p:cNvSpPr>
              <p:nvPr/>
            </p:nvSpPr>
            <p:spPr bwMode="auto">
              <a:xfrm>
                <a:off x="793" y="1280"/>
                <a:ext cx="108" cy="10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31" name="Rectangle 7"/>
              <p:cNvSpPr>
                <a:spLocks noChangeArrowheads="1"/>
              </p:cNvSpPr>
              <p:nvPr/>
            </p:nvSpPr>
            <p:spPr bwMode="auto">
              <a:xfrm>
                <a:off x="894" y="1280"/>
                <a:ext cx="2159" cy="107"/>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32" name="Rectangle 8"/>
              <p:cNvSpPr>
                <a:spLocks noChangeArrowheads="1"/>
              </p:cNvSpPr>
              <p:nvPr/>
            </p:nvSpPr>
            <p:spPr bwMode="auto">
              <a:xfrm>
                <a:off x="3047" y="1280"/>
                <a:ext cx="2509" cy="10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33" name="Rectangle 9"/>
              <p:cNvSpPr>
                <a:spLocks noChangeArrowheads="1"/>
              </p:cNvSpPr>
              <p:nvPr/>
            </p:nvSpPr>
            <p:spPr bwMode="auto">
              <a:xfrm>
                <a:off x="793" y="1382"/>
                <a:ext cx="4763" cy="10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34" name="Rectangle 10"/>
              <p:cNvSpPr>
                <a:spLocks noChangeArrowheads="1"/>
              </p:cNvSpPr>
              <p:nvPr/>
            </p:nvSpPr>
            <p:spPr bwMode="auto">
              <a:xfrm>
                <a:off x="793" y="1484"/>
                <a:ext cx="417" cy="11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35" name="Rectangle 11"/>
              <p:cNvSpPr>
                <a:spLocks noChangeArrowheads="1"/>
              </p:cNvSpPr>
              <p:nvPr/>
            </p:nvSpPr>
            <p:spPr bwMode="auto">
              <a:xfrm>
                <a:off x="1203" y="1484"/>
                <a:ext cx="4017" cy="117"/>
              </a:xfrm>
              <a:prstGeom prst="rect">
                <a:avLst/>
              </a:prstGeom>
              <a:solidFill>
                <a:srgbClr val="FFFF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36" name="Rectangle 12"/>
              <p:cNvSpPr>
                <a:spLocks noChangeArrowheads="1"/>
              </p:cNvSpPr>
              <p:nvPr/>
            </p:nvSpPr>
            <p:spPr bwMode="auto">
              <a:xfrm>
                <a:off x="5213" y="1484"/>
                <a:ext cx="343" cy="117"/>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38" name="Rectangle 14"/>
              <p:cNvSpPr>
                <a:spLocks noChangeArrowheads="1"/>
              </p:cNvSpPr>
              <p:nvPr/>
            </p:nvSpPr>
            <p:spPr bwMode="auto">
              <a:xfrm>
                <a:off x="914" y="821"/>
                <a:ext cx="622" cy="6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700" b="1" i="0" u="none" strike="noStrike" cap="none" normalizeH="0" baseline="0" dirty="0" smtClean="0">
                    <a:ln>
                      <a:noFill/>
                    </a:ln>
                    <a:solidFill>
                      <a:srgbClr val="000000"/>
                    </a:solidFill>
                    <a:effectLst/>
                    <a:latin typeface="Times New Roman" pitchFamily="18" charset="0"/>
                  </a:rPr>
                  <a:t>Conseil d’examen du prix</a:t>
                </a:r>
                <a:endParaRPr kumimoji="0" lang="fr-CA" sz="1800" b="0" i="0" u="none" strike="noStrike" cap="none" normalizeH="0" baseline="0" dirty="0" smtClean="0">
                  <a:ln>
                    <a:noFill/>
                  </a:ln>
                  <a:solidFill>
                    <a:schemeClr val="tx1"/>
                  </a:solidFill>
                  <a:effectLst/>
                  <a:latin typeface="Arial" pitchFamily="34" charset="0"/>
                </a:endParaRPr>
              </a:p>
            </p:txBody>
          </p:sp>
          <p:sp>
            <p:nvSpPr>
              <p:cNvPr id="1039" name="Rectangle 15"/>
              <p:cNvSpPr>
                <a:spLocks noChangeArrowheads="1"/>
              </p:cNvSpPr>
              <p:nvPr/>
            </p:nvSpPr>
            <p:spPr bwMode="auto">
              <a:xfrm>
                <a:off x="5044" y="821"/>
                <a:ext cx="341" cy="6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Times New Roman" pitchFamily="18" charset="0"/>
                  </a:rPr>
                  <a:t>  </a:t>
                </a:r>
                <a:r>
                  <a:rPr lang="en-US" sz="700" b="1" dirty="0" smtClean="0">
                    <a:solidFill>
                      <a:srgbClr val="000000"/>
                    </a:solidFill>
                    <a:latin typeface="Times New Roman" pitchFamily="18" charset="0"/>
                  </a:rPr>
                  <a:t>Protégé a</a:t>
                </a:r>
                <a:r>
                  <a:rPr kumimoji="0" lang="en-US" sz="700" b="1" i="0" u="none" strike="noStrike" cap="none" normalizeH="0" baseline="0" dirty="0" smtClean="0">
                    <a:ln>
                      <a:noFill/>
                    </a:ln>
                    <a:solidFill>
                      <a:srgbClr val="000000"/>
                    </a:solidFill>
                    <a:effectLst/>
                    <a:latin typeface="Times New Roman" pitchFamily="18" charset="0"/>
                  </a:rPr>
                  <a:t>.87 </a:t>
                </a:r>
                <a:endParaRPr kumimoji="0" lang="en-US" sz="1800" b="0" i="0" u="none" strike="noStrike" cap="none" normalizeH="0" baseline="0" dirty="0" smtClean="0">
                  <a:ln>
                    <a:noFill/>
                  </a:ln>
                  <a:solidFill>
                    <a:schemeClr val="tx1"/>
                  </a:solidFill>
                  <a:effectLst/>
                  <a:latin typeface="Arial" pitchFamily="34" charset="0"/>
                </a:endParaRPr>
              </a:p>
            </p:txBody>
          </p:sp>
          <p:sp>
            <p:nvSpPr>
              <p:cNvPr id="1040" name="Rectangle 16"/>
              <p:cNvSpPr>
                <a:spLocks noChangeArrowheads="1"/>
              </p:cNvSpPr>
              <p:nvPr/>
            </p:nvSpPr>
            <p:spPr bwMode="auto">
              <a:xfrm>
                <a:off x="914" y="918"/>
                <a:ext cx="628" cy="6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700" b="1" i="0" u="none" strike="noStrike" cap="none" normalizeH="0" baseline="0" dirty="0" smtClean="0">
                    <a:ln>
                      <a:noFill/>
                    </a:ln>
                    <a:solidFill>
                      <a:srgbClr val="000000"/>
                    </a:solidFill>
                    <a:effectLst/>
                    <a:latin typeface="Times New Roman" pitchFamily="18" charset="0"/>
                  </a:rPr>
                  <a:t>des médicaments brevetés</a:t>
                </a:r>
                <a:endParaRPr kumimoji="0" lang="fr-CA" sz="1800" b="0" i="0" u="none" strike="noStrike" cap="none" normalizeH="0" baseline="0" dirty="0" smtClean="0">
                  <a:ln>
                    <a:noFill/>
                  </a:ln>
                  <a:solidFill>
                    <a:schemeClr val="tx1"/>
                  </a:solidFill>
                  <a:effectLst/>
                  <a:latin typeface="Arial" pitchFamily="34" charset="0"/>
                </a:endParaRPr>
              </a:p>
            </p:txBody>
          </p:sp>
          <p:sp>
            <p:nvSpPr>
              <p:cNvPr id="1041" name="Rectangle 17"/>
              <p:cNvSpPr>
                <a:spLocks noChangeArrowheads="1"/>
              </p:cNvSpPr>
              <p:nvPr/>
            </p:nvSpPr>
            <p:spPr bwMode="auto">
              <a:xfrm>
                <a:off x="4958" y="915"/>
                <a:ext cx="435" cy="6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700" b="0" i="1" u="none" strike="noStrike" cap="none" normalizeH="0" baseline="0" dirty="0" smtClean="0">
                    <a:ln>
                      <a:noFill/>
                    </a:ln>
                    <a:solidFill>
                      <a:srgbClr val="000000"/>
                    </a:solidFill>
                    <a:effectLst/>
                    <a:latin typeface="Times New Roman" pitchFamily="18" charset="0"/>
                  </a:rPr>
                  <a:t>Loi</a:t>
                </a:r>
                <a:r>
                  <a:rPr kumimoji="0" lang="fr-CA" sz="700" b="0" i="1" u="none" strike="noStrike" cap="none" normalizeH="0" dirty="0" smtClean="0">
                    <a:ln>
                      <a:noFill/>
                    </a:ln>
                    <a:solidFill>
                      <a:srgbClr val="000000"/>
                    </a:solidFill>
                    <a:effectLst/>
                    <a:latin typeface="Times New Roman" pitchFamily="18" charset="0"/>
                  </a:rPr>
                  <a:t> sur les brevets</a:t>
                </a:r>
                <a:endParaRPr kumimoji="0" lang="fr-CA" sz="1800" b="0" i="0" u="none" strike="noStrike" cap="none" normalizeH="0" baseline="0" dirty="0" smtClean="0">
                  <a:ln>
                    <a:noFill/>
                  </a:ln>
                  <a:solidFill>
                    <a:schemeClr val="tx1"/>
                  </a:solidFill>
                  <a:effectLst/>
                  <a:latin typeface="Arial" pitchFamily="34" charset="0"/>
                </a:endParaRPr>
              </a:p>
            </p:txBody>
          </p:sp>
          <p:sp>
            <p:nvSpPr>
              <p:cNvPr id="1042" name="Rectangle 18"/>
              <p:cNvSpPr>
                <a:spLocks noChangeArrowheads="1"/>
              </p:cNvSpPr>
              <p:nvPr/>
            </p:nvSpPr>
            <p:spPr bwMode="auto">
              <a:xfrm>
                <a:off x="2286" y="1093"/>
                <a:ext cx="1611" cy="7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1" i="0" u="none" strike="noStrike" cap="none" normalizeH="0" baseline="0" dirty="0" smtClean="0">
                    <a:ln>
                      <a:noFill/>
                    </a:ln>
                    <a:solidFill>
                      <a:srgbClr val="000000"/>
                    </a:solidFill>
                    <a:effectLst/>
                    <a:latin typeface="Times New Roman" pitchFamily="18" charset="0"/>
                  </a:rPr>
                  <a:t>                                          Remplir </a:t>
                </a:r>
                <a:r>
                  <a:rPr lang="fr-CA" sz="800" b="1" dirty="0" smtClean="0">
                    <a:solidFill>
                      <a:srgbClr val="000000"/>
                    </a:solidFill>
                    <a:latin typeface="Times New Roman" pitchFamily="18" charset="0"/>
                  </a:rPr>
                  <a:t>un formulaire par DIN</a:t>
                </a:r>
                <a:endParaRPr kumimoji="0" lang="fr-CA" sz="1800" b="0" i="0" u="none" strike="noStrike" cap="none" normalizeH="0" baseline="0" dirty="0" smtClean="0">
                  <a:ln>
                    <a:noFill/>
                  </a:ln>
                  <a:solidFill>
                    <a:schemeClr val="tx1"/>
                  </a:solidFill>
                  <a:effectLst/>
                  <a:latin typeface="Arial" pitchFamily="34" charset="0"/>
                </a:endParaRPr>
              </a:p>
            </p:txBody>
          </p:sp>
          <p:sp>
            <p:nvSpPr>
              <p:cNvPr id="1043" name="Rectangle 19"/>
              <p:cNvSpPr>
                <a:spLocks noChangeArrowheads="1"/>
              </p:cNvSpPr>
              <p:nvPr/>
            </p:nvSpPr>
            <p:spPr bwMode="auto">
              <a:xfrm>
                <a:off x="914" y="1305"/>
                <a:ext cx="418" cy="6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700" b="0" i="0" u="none" strike="noStrike" cap="none" normalizeH="0" baseline="0" dirty="0" smtClean="0">
                    <a:ln>
                      <a:noFill/>
                    </a:ln>
                    <a:solidFill>
                      <a:srgbClr val="000000"/>
                    </a:solidFill>
                    <a:effectLst/>
                    <a:latin typeface="Times New Roman" pitchFamily="18" charset="0"/>
                  </a:rPr>
                  <a:t>Veuillez préciser :</a:t>
                </a:r>
                <a:endParaRPr kumimoji="0" lang="fr-CA" sz="1800" b="0" i="0" u="none" strike="noStrike" cap="none" normalizeH="0" baseline="0" dirty="0" smtClean="0">
                  <a:ln>
                    <a:noFill/>
                  </a:ln>
                  <a:solidFill>
                    <a:schemeClr val="tx1"/>
                  </a:solidFill>
                  <a:effectLst/>
                  <a:latin typeface="Arial" pitchFamily="34" charset="0"/>
                </a:endParaRPr>
              </a:p>
            </p:txBody>
          </p:sp>
          <p:sp>
            <p:nvSpPr>
              <p:cNvPr id="1044" name="Rectangle 20"/>
              <p:cNvSpPr>
                <a:spLocks noChangeArrowheads="1"/>
              </p:cNvSpPr>
              <p:nvPr/>
            </p:nvSpPr>
            <p:spPr bwMode="auto">
              <a:xfrm>
                <a:off x="1688" y="1305"/>
                <a:ext cx="898" cy="6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700" b="0" i="0" u="none" strike="noStrike" cap="none" normalizeH="0" baseline="0" dirty="0" smtClean="0">
                    <a:ln>
                      <a:noFill/>
                    </a:ln>
                    <a:solidFill>
                      <a:srgbClr val="000000"/>
                    </a:solidFill>
                    <a:effectLst/>
                    <a:latin typeface="Times New Roman" pitchFamily="18" charset="0"/>
                  </a:rPr>
                  <a:t>Original - - Remplir toutes les sections</a:t>
                </a:r>
                <a:endParaRPr kumimoji="0" lang="fr-CA" sz="1800" b="0" i="0" u="none" strike="noStrike" cap="none" normalizeH="0" baseline="0" dirty="0" smtClean="0">
                  <a:ln>
                    <a:noFill/>
                  </a:ln>
                  <a:solidFill>
                    <a:schemeClr val="tx1"/>
                  </a:solidFill>
                  <a:effectLst/>
                  <a:latin typeface="Arial" pitchFamily="34" charset="0"/>
                </a:endParaRPr>
              </a:p>
            </p:txBody>
          </p:sp>
          <p:sp>
            <p:nvSpPr>
              <p:cNvPr id="1045" name="Rectangle 21"/>
              <p:cNvSpPr>
                <a:spLocks noChangeArrowheads="1"/>
              </p:cNvSpPr>
              <p:nvPr/>
            </p:nvSpPr>
            <p:spPr bwMode="auto">
              <a:xfrm>
                <a:off x="1224" y="1514"/>
                <a:ext cx="65" cy="7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rPr>
                  <a:t>ou</a:t>
                </a:r>
                <a:endParaRPr kumimoji="0" lang="fr-CA" sz="1800" b="0" i="0" u="none" strike="noStrike" cap="none" normalizeH="0" baseline="0" dirty="0" smtClean="0">
                  <a:ln>
                    <a:noFill/>
                  </a:ln>
                  <a:solidFill>
                    <a:schemeClr val="tx1"/>
                  </a:solidFill>
                  <a:effectLst/>
                  <a:latin typeface="Arial" pitchFamily="34" charset="0"/>
                </a:endParaRPr>
              </a:p>
            </p:txBody>
          </p:sp>
          <p:sp>
            <p:nvSpPr>
              <p:cNvPr id="1046" name="Rectangle 22"/>
              <p:cNvSpPr>
                <a:spLocks noChangeArrowheads="1"/>
              </p:cNvSpPr>
              <p:nvPr/>
            </p:nvSpPr>
            <p:spPr bwMode="auto">
              <a:xfrm>
                <a:off x="1688" y="1519"/>
                <a:ext cx="2294" cy="6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700" b="0" i="0" u="none" strike="noStrike" cap="none" normalizeH="0" baseline="0" dirty="0" smtClean="0">
                    <a:ln>
                      <a:noFill/>
                    </a:ln>
                    <a:solidFill>
                      <a:srgbClr val="000000"/>
                    </a:solidFill>
                    <a:effectLst/>
                    <a:latin typeface="Times New Roman" pitchFamily="18" charset="0"/>
                  </a:rPr>
                  <a:t>Modification - - Remplir</a:t>
                </a:r>
                <a:r>
                  <a:rPr kumimoji="0" lang="fr-CA" sz="700" b="0" i="0" u="none" strike="noStrike" cap="none" normalizeH="0" dirty="0" smtClean="0">
                    <a:ln>
                      <a:noFill/>
                    </a:ln>
                    <a:solidFill>
                      <a:srgbClr val="000000"/>
                    </a:solidFill>
                    <a:effectLst/>
                    <a:latin typeface="Times New Roman" pitchFamily="18" charset="0"/>
                  </a:rPr>
                  <a:t> toutes les sections et préciser les sections qui ont été modifiées </a:t>
                </a:r>
                <a:r>
                  <a:rPr kumimoji="0" lang="fr-CA" sz="700" b="0" i="0" u="none" strike="noStrike" cap="none" normalizeH="0" baseline="0" dirty="0" smtClean="0">
                    <a:ln>
                      <a:noFill/>
                    </a:ln>
                    <a:solidFill>
                      <a:srgbClr val="000000"/>
                    </a:solidFill>
                    <a:effectLst/>
                    <a:latin typeface="Times New Roman" pitchFamily="18" charset="0"/>
                  </a:rPr>
                  <a:t>__________</a:t>
                </a:r>
                <a:endParaRPr kumimoji="0" lang="fr-CA" sz="1800" b="0" i="0" u="none" strike="noStrike" cap="none" normalizeH="0" baseline="0" dirty="0" smtClean="0">
                  <a:ln>
                    <a:noFill/>
                  </a:ln>
                  <a:solidFill>
                    <a:schemeClr val="tx1"/>
                  </a:solidFill>
                  <a:effectLst/>
                  <a:latin typeface="Arial" pitchFamily="34" charset="0"/>
                </a:endParaRPr>
              </a:p>
            </p:txBody>
          </p:sp>
          <p:sp>
            <p:nvSpPr>
              <p:cNvPr id="1047" name="Rectangle 23"/>
              <p:cNvSpPr>
                <a:spLocks noChangeArrowheads="1"/>
              </p:cNvSpPr>
              <p:nvPr/>
            </p:nvSpPr>
            <p:spPr bwMode="auto">
              <a:xfrm>
                <a:off x="914" y="1713"/>
                <a:ext cx="1647" cy="7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dirty="0" smtClean="0">
                    <a:ln>
                      <a:noFill/>
                    </a:ln>
                    <a:solidFill>
                      <a:srgbClr val="000000"/>
                    </a:solidFill>
                    <a:effectLst/>
                    <a:latin typeface="Times New Roman" pitchFamily="18" charset="0"/>
                  </a:rPr>
                  <a:t>1 </a:t>
                </a:r>
                <a:r>
                  <a:rPr lang="en-US" sz="800" b="1" dirty="0" smtClean="0">
                    <a:solidFill>
                      <a:srgbClr val="000000"/>
                    </a:solidFill>
                    <a:latin typeface="Times New Roman" pitchFamily="18" charset="0"/>
                  </a:rPr>
                  <a:t>APPELLATION(S) ET USAGE(S) DU MÉDICAMENT</a:t>
                </a:r>
                <a:endParaRPr kumimoji="0" lang="en-US" sz="1800" b="0" i="0" u="none" strike="noStrike" cap="none" normalizeH="0" baseline="0" dirty="0" smtClean="0">
                  <a:ln>
                    <a:noFill/>
                  </a:ln>
                  <a:solidFill>
                    <a:schemeClr val="tx1"/>
                  </a:solidFill>
                  <a:effectLst/>
                  <a:latin typeface="Arial" pitchFamily="34" charset="0"/>
                </a:endParaRPr>
              </a:p>
            </p:txBody>
          </p:sp>
          <p:sp>
            <p:nvSpPr>
              <p:cNvPr id="1048" name="Rectangle 24"/>
              <p:cNvSpPr>
                <a:spLocks noChangeArrowheads="1"/>
              </p:cNvSpPr>
              <p:nvPr/>
            </p:nvSpPr>
            <p:spPr bwMode="auto">
              <a:xfrm>
                <a:off x="914" y="1871"/>
                <a:ext cx="608" cy="6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CA" sz="700" dirty="0" smtClean="0">
                    <a:solidFill>
                      <a:srgbClr val="000000"/>
                    </a:solidFill>
                    <a:latin typeface="Times New Roman" pitchFamily="18" charset="0"/>
                  </a:rPr>
                  <a:t>Appellation commerciale </a:t>
                </a:r>
                <a:r>
                  <a:rPr kumimoji="0" lang="fr-CA" sz="700" b="0" i="0" u="none" strike="noStrike" cap="none" normalizeH="0" baseline="0" dirty="0" smtClean="0">
                    <a:ln>
                      <a:noFill/>
                    </a:ln>
                    <a:solidFill>
                      <a:srgbClr val="000000"/>
                    </a:solidFill>
                    <a:effectLst/>
                    <a:latin typeface="Times New Roman" pitchFamily="18" charset="0"/>
                  </a:rPr>
                  <a:t>:</a:t>
                </a:r>
                <a:endParaRPr kumimoji="0" lang="fr-CA" sz="1800" b="0" i="0" u="none" strike="noStrike" cap="none" normalizeH="0" baseline="0" dirty="0" smtClean="0">
                  <a:ln>
                    <a:noFill/>
                  </a:ln>
                  <a:solidFill>
                    <a:schemeClr val="tx1"/>
                  </a:solidFill>
                  <a:effectLst/>
                  <a:latin typeface="Arial" pitchFamily="34" charset="0"/>
                </a:endParaRPr>
              </a:p>
            </p:txBody>
          </p:sp>
          <p:sp>
            <p:nvSpPr>
              <p:cNvPr id="1049" name="Rectangle 25"/>
              <p:cNvSpPr>
                <a:spLocks noChangeArrowheads="1"/>
              </p:cNvSpPr>
              <p:nvPr/>
            </p:nvSpPr>
            <p:spPr bwMode="auto">
              <a:xfrm>
                <a:off x="914" y="2004"/>
                <a:ext cx="537" cy="6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700" b="0" i="0" u="none" strike="noStrike" cap="none" normalizeH="0" baseline="0" dirty="0" smtClean="0">
                    <a:ln>
                      <a:noFill/>
                    </a:ln>
                    <a:solidFill>
                      <a:srgbClr val="000000"/>
                    </a:solidFill>
                    <a:effectLst/>
                    <a:latin typeface="Times New Roman" pitchFamily="18" charset="0"/>
                  </a:rPr>
                  <a:t>Appellation </a:t>
                </a:r>
                <a:r>
                  <a:rPr lang="fr-CA" sz="700" dirty="0" smtClean="0">
                    <a:solidFill>
                      <a:srgbClr val="000000"/>
                    </a:solidFill>
                    <a:latin typeface="Times New Roman" pitchFamily="18" charset="0"/>
                  </a:rPr>
                  <a:t>générique </a:t>
                </a:r>
                <a:r>
                  <a:rPr kumimoji="0" lang="fr-CA" sz="700" b="0" i="0" u="none" strike="noStrike" cap="none" normalizeH="0" baseline="0" dirty="0" smtClean="0">
                    <a:ln>
                      <a:noFill/>
                    </a:ln>
                    <a:solidFill>
                      <a:srgbClr val="000000"/>
                    </a:solidFill>
                    <a:effectLst/>
                    <a:latin typeface="Times New Roman" pitchFamily="18" charset="0"/>
                  </a:rPr>
                  <a:t>:</a:t>
                </a:r>
                <a:endParaRPr kumimoji="0" lang="fr-CA" sz="1800" b="0" i="0" u="none" strike="noStrike" cap="none" normalizeH="0" baseline="0" dirty="0" smtClean="0">
                  <a:ln>
                    <a:noFill/>
                  </a:ln>
                  <a:solidFill>
                    <a:schemeClr val="tx1"/>
                  </a:solidFill>
                  <a:effectLst/>
                  <a:latin typeface="Arial" pitchFamily="34" charset="0"/>
                </a:endParaRPr>
              </a:p>
            </p:txBody>
          </p:sp>
          <p:sp>
            <p:nvSpPr>
              <p:cNvPr id="1050" name="Rectangle 26"/>
              <p:cNvSpPr>
                <a:spLocks noChangeArrowheads="1"/>
              </p:cNvSpPr>
              <p:nvPr/>
            </p:nvSpPr>
            <p:spPr bwMode="auto">
              <a:xfrm>
                <a:off x="914" y="2167"/>
                <a:ext cx="587" cy="6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700" b="0" i="0" u="none" strike="noStrike" cap="none" normalizeH="0" baseline="0" dirty="0" smtClean="0">
                    <a:ln>
                      <a:noFill/>
                    </a:ln>
                    <a:solidFill>
                      <a:srgbClr val="000000"/>
                    </a:solidFill>
                    <a:effectLst/>
                    <a:latin typeface="Times New Roman" pitchFamily="18" charset="0"/>
                  </a:rPr>
                  <a:t>Usage(s) thérapeutique(s)</a:t>
                </a:r>
                <a:endParaRPr kumimoji="0" lang="fr-CA" sz="1800" b="0" i="0" u="none" strike="noStrike" cap="none" normalizeH="0" baseline="0" dirty="0" smtClean="0">
                  <a:ln>
                    <a:noFill/>
                  </a:ln>
                  <a:solidFill>
                    <a:schemeClr val="tx1"/>
                  </a:solidFill>
                  <a:effectLst/>
                  <a:latin typeface="Arial" pitchFamily="34" charset="0"/>
                </a:endParaRPr>
              </a:p>
            </p:txBody>
          </p:sp>
          <p:sp>
            <p:nvSpPr>
              <p:cNvPr id="1051" name="Rectangle 27"/>
              <p:cNvSpPr>
                <a:spLocks noChangeArrowheads="1"/>
              </p:cNvSpPr>
              <p:nvPr/>
            </p:nvSpPr>
            <p:spPr bwMode="auto">
              <a:xfrm>
                <a:off x="914" y="2299"/>
                <a:ext cx="713" cy="6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CA" sz="700" dirty="0" smtClean="0">
                    <a:solidFill>
                      <a:srgbClr val="000000"/>
                    </a:solidFill>
                    <a:latin typeface="Times New Roman" pitchFamily="18" charset="0"/>
                  </a:rPr>
                  <a:t>approuvé(s) par Santé Canada :</a:t>
                </a:r>
                <a:endParaRPr kumimoji="0" lang="fr-CA" sz="1800" b="0" i="0" u="none" strike="noStrike" cap="none" normalizeH="0" baseline="0" dirty="0" smtClean="0">
                  <a:ln>
                    <a:noFill/>
                  </a:ln>
                  <a:solidFill>
                    <a:schemeClr val="tx1"/>
                  </a:solidFill>
                  <a:effectLst/>
                  <a:latin typeface="Arial" pitchFamily="34" charset="0"/>
                </a:endParaRPr>
              </a:p>
            </p:txBody>
          </p:sp>
          <p:sp>
            <p:nvSpPr>
              <p:cNvPr id="1052" name="Rectangle 28"/>
              <p:cNvSpPr>
                <a:spLocks noChangeArrowheads="1"/>
              </p:cNvSpPr>
              <p:nvPr/>
            </p:nvSpPr>
            <p:spPr bwMode="auto">
              <a:xfrm>
                <a:off x="1533" y="2921"/>
                <a:ext cx="531" cy="13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700" b="1" i="0" u="none" strike="noStrike" cap="none" normalizeH="0" baseline="0" dirty="0" smtClean="0">
                    <a:ln>
                      <a:noFill/>
                    </a:ln>
                    <a:solidFill>
                      <a:srgbClr val="000000"/>
                    </a:solidFill>
                    <a:effectLst/>
                    <a:latin typeface="Times New Roman" pitchFamily="18" charset="0"/>
                  </a:rPr>
                  <a:t>Usage humain</a:t>
                </a:r>
              </a:p>
              <a:p>
                <a:pPr marL="0" marR="0" lvl="0" indent="0" algn="l" defTabSz="914400" rtl="0" eaLnBrk="1" fontAlgn="base" latinLnBrk="0" hangingPunct="1">
                  <a:lnSpc>
                    <a:spcPct val="100000"/>
                  </a:lnSpc>
                  <a:spcBef>
                    <a:spcPct val="0"/>
                  </a:spcBef>
                  <a:spcAft>
                    <a:spcPct val="0"/>
                  </a:spcAft>
                  <a:buClrTx/>
                  <a:buSzTx/>
                  <a:buFontTx/>
                  <a:buNone/>
                  <a:tabLst/>
                </a:pPr>
                <a:r>
                  <a:rPr lang="fr-CA" sz="700" b="1" dirty="0" smtClean="0">
                    <a:solidFill>
                      <a:srgbClr val="000000"/>
                    </a:solidFill>
                    <a:latin typeface="Times New Roman" pitchFamily="18" charset="0"/>
                  </a:rPr>
                  <a:t>Ordonnance médicale</a:t>
                </a:r>
                <a:endParaRPr kumimoji="0" lang="fr-CA" sz="1800" b="0" i="0" u="none" strike="noStrike" cap="none" normalizeH="0" baseline="0" dirty="0" smtClean="0">
                  <a:ln>
                    <a:noFill/>
                  </a:ln>
                  <a:solidFill>
                    <a:schemeClr val="tx1"/>
                  </a:solidFill>
                  <a:effectLst/>
                  <a:latin typeface="Arial" pitchFamily="34" charset="0"/>
                </a:endParaRPr>
              </a:p>
            </p:txBody>
          </p:sp>
          <p:sp>
            <p:nvSpPr>
              <p:cNvPr id="1053" name="Rectangle 29"/>
              <p:cNvSpPr>
                <a:spLocks noChangeArrowheads="1"/>
              </p:cNvSpPr>
              <p:nvPr/>
            </p:nvSpPr>
            <p:spPr bwMode="auto">
              <a:xfrm>
                <a:off x="1694" y="3095"/>
                <a:ext cx="81" cy="6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700" b="1" i="1" dirty="0" smtClean="0">
                    <a:solidFill>
                      <a:srgbClr val="000000"/>
                    </a:solidFill>
                    <a:latin typeface="Times New Roman" pitchFamily="18" charset="0"/>
                  </a:rPr>
                  <a:t>OU</a:t>
                </a:r>
                <a:endParaRPr kumimoji="0" lang="en-US" sz="1800" b="0" i="0" u="none" strike="noStrike" cap="none" normalizeH="0" baseline="0" dirty="0" smtClean="0">
                  <a:ln>
                    <a:noFill/>
                  </a:ln>
                  <a:solidFill>
                    <a:schemeClr val="tx1"/>
                  </a:solidFill>
                  <a:effectLst/>
                  <a:latin typeface="Arial" pitchFamily="34" charset="0"/>
                </a:endParaRPr>
              </a:p>
            </p:txBody>
          </p:sp>
          <p:sp>
            <p:nvSpPr>
              <p:cNvPr id="1054" name="Rectangle 30"/>
              <p:cNvSpPr>
                <a:spLocks noChangeArrowheads="1"/>
              </p:cNvSpPr>
              <p:nvPr/>
            </p:nvSpPr>
            <p:spPr bwMode="auto">
              <a:xfrm>
                <a:off x="1694" y="3156"/>
                <a:ext cx="101" cy="5"/>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55" name="Rectangle 31"/>
              <p:cNvSpPr>
                <a:spLocks noChangeArrowheads="1"/>
              </p:cNvSpPr>
              <p:nvPr/>
            </p:nvSpPr>
            <p:spPr bwMode="auto">
              <a:xfrm>
                <a:off x="1533" y="3263"/>
                <a:ext cx="344" cy="136"/>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700" b="1" i="0" u="none" strike="noStrike" cap="none" normalizeH="0" baseline="0" dirty="0" smtClean="0">
                    <a:ln>
                      <a:noFill/>
                    </a:ln>
                    <a:solidFill>
                      <a:srgbClr val="000000"/>
                    </a:solidFill>
                    <a:effectLst/>
                    <a:latin typeface="Times New Roman" pitchFamily="18" charset="0"/>
                  </a:rPr>
                  <a:t>Usage humain</a:t>
                </a:r>
              </a:p>
              <a:p>
                <a:pPr marL="0" marR="0" lvl="0" indent="0" algn="l" defTabSz="914400" rtl="0" eaLnBrk="1" fontAlgn="base" latinLnBrk="0" hangingPunct="1">
                  <a:lnSpc>
                    <a:spcPct val="100000"/>
                  </a:lnSpc>
                  <a:spcBef>
                    <a:spcPct val="0"/>
                  </a:spcBef>
                  <a:spcAft>
                    <a:spcPct val="0"/>
                  </a:spcAft>
                  <a:buClrTx/>
                  <a:buSzTx/>
                  <a:buFontTx/>
                  <a:buNone/>
                  <a:tabLst/>
                </a:pPr>
                <a:r>
                  <a:rPr lang="fr-CA" sz="700" b="1" dirty="0" smtClean="0">
                    <a:solidFill>
                      <a:srgbClr val="000000"/>
                    </a:solidFill>
                    <a:latin typeface="Times New Roman" pitchFamily="18" charset="0"/>
                  </a:rPr>
                  <a:t>Vente libre</a:t>
                </a:r>
                <a:endParaRPr kumimoji="0" lang="fr-CA" sz="1800" b="0" i="0" u="none" strike="noStrike" cap="none" normalizeH="0" baseline="0" dirty="0" smtClean="0">
                  <a:ln>
                    <a:noFill/>
                  </a:ln>
                  <a:solidFill>
                    <a:schemeClr val="tx1"/>
                  </a:solidFill>
                  <a:effectLst/>
                  <a:latin typeface="Arial" pitchFamily="34" charset="0"/>
                </a:endParaRPr>
              </a:p>
            </p:txBody>
          </p:sp>
          <p:sp>
            <p:nvSpPr>
              <p:cNvPr id="1056" name="Rectangle 32"/>
              <p:cNvSpPr>
                <a:spLocks noChangeArrowheads="1"/>
              </p:cNvSpPr>
              <p:nvPr/>
            </p:nvSpPr>
            <p:spPr bwMode="auto">
              <a:xfrm>
                <a:off x="1694" y="3436"/>
                <a:ext cx="81" cy="6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700" b="1" i="1" dirty="0" smtClean="0">
                    <a:solidFill>
                      <a:srgbClr val="000000"/>
                    </a:solidFill>
                    <a:latin typeface="Times New Roman" pitchFamily="18" charset="0"/>
                  </a:rPr>
                  <a:t>OU</a:t>
                </a:r>
                <a:endParaRPr kumimoji="0" lang="en-US" sz="1800" b="0" i="0" u="none" strike="noStrike" cap="none" normalizeH="0" baseline="0" dirty="0" smtClean="0">
                  <a:ln>
                    <a:noFill/>
                  </a:ln>
                  <a:solidFill>
                    <a:schemeClr val="tx1"/>
                  </a:solidFill>
                  <a:effectLst/>
                  <a:latin typeface="Arial" pitchFamily="34" charset="0"/>
                </a:endParaRPr>
              </a:p>
            </p:txBody>
          </p:sp>
          <p:sp>
            <p:nvSpPr>
              <p:cNvPr id="1057" name="Rectangle 33"/>
              <p:cNvSpPr>
                <a:spLocks noChangeArrowheads="1"/>
              </p:cNvSpPr>
              <p:nvPr/>
            </p:nvSpPr>
            <p:spPr bwMode="auto">
              <a:xfrm>
                <a:off x="1694" y="3497"/>
                <a:ext cx="101" cy="5"/>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58" name="Rectangle 34"/>
              <p:cNvSpPr>
                <a:spLocks noChangeArrowheads="1"/>
              </p:cNvSpPr>
              <p:nvPr/>
            </p:nvSpPr>
            <p:spPr bwMode="auto">
              <a:xfrm>
                <a:off x="1533" y="3589"/>
                <a:ext cx="424" cy="68"/>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700" b="1" i="0" u="none" strike="noStrike" cap="none" normalizeH="0" baseline="0" dirty="0" smtClean="0">
                    <a:ln>
                      <a:noFill/>
                    </a:ln>
                    <a:solidFill>
                      <a:srgbClr val="000000"/>
                    </a:solidFill>
                    <a:effectLst/>
                    <a:latin typeface="Times New Roman" pitchFamily="18" charset="0"/>
                  </a:rPr>
                  <a:t>Usage vétérinaire</a:t>
                </a:r>
                <a:endParaRPr kumimoji="0" lang="fr-CA" sz="1800" b="0" i="0" u="none" strike="noStrike" cap="none" normalizeH="0" baseline="0" dirty="0" smtClean="0">
                  <a:ln>
                    <a:noFill/>
                  </a:ln>
                  <a:solidFill>
                    <a:schemeClr val="tx1"/>
                  </a:solidFill>
                  <a:effectLst/>
                  <a:latin typeface="Arial" pitchFamily="34" charset="0"/>
                </a:endParaRPr>
              </a:p>
            </p:txBody>
          </p:sp>
          <p:sp>
            <p:nvSpPr>
              <p:cNvPr id="1059" name="Rectangle 35"/>
              <p:cNvSpPr>
                <a:spLocks noChangeArrowheads="1"/>
              </p:cNvSpPr>
              <p:nvPr/>
            </p:nvSpPr>
            <p:spPr bwMode="auto">
              <a:xfrm>
                <a:off x="2313" y="903"/>
                <a:ext cx="2047" cy="9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000" b="1" dirty="0" smtClean="0">
                    <a:solidFill>
                      <a:srgbClr val="000000"/>
                    </a:solidFill>
                    <a:latin typeface="Times New Roman" pitchFamily="18" charset="0"/>
                  </a:rPr>
                  <a:t>RENSEIGNEMENTS IDENTIFIANT LE MÉDICAMENT</a:t>
                </a:r>
                <a:endParaRPr kumimoji="0" lang="en-US" sz="1800" b="0" i="0" u="none" strike="noStrike" cap="none" normalizeH="0" baseline="0" dirty="0" smtClean="0">
                  <a:ln>
                    <a:noFill/>
                  </a:ln>
                  <a:solidFill>
                    <a:schemeClr val="tx1"/>
                  </a:solidFill>
                  <a:effectLst/>
                  <a:latin typeface="Arial" pitchFamily="34" charset="0"/>
                </a:endParaRPr>
              </a:p>
            </p:txBody>
          </p:sp>
          <p:sp>
            <p:nvSpPr>
              <p:cNvPr id="1060" name="Rectangle 36"/>
              <p:cNvSpPr>
                <a:spLocks noChangeArrowheads="1"/>
              </p:cNvSpPr>
              <p:nvPr/>
            </p:nvSpPr>
            <p:spPr bwMode="auto">
              <a:xfrm>
                <a:off x="3013" y="806"/>
                <a:ext cx="642" cy="97"/>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Times New Roman" pitchFamily="18" charset="0"/>
                  </a:rPr>
                  <a:t>FORMULAIRE 1</a:t>
                </a:r>
                <a:endParaRPr kumimoji="0" lang="en-US" sz="1800" b="0" i="0" u="none" strike="noStrike" cap="none" normalizeH="0" baseline="0" dirty="0" smtClean="0">
                  <a:ln>
                    <a:noFill/>
                  </a:ln>
                  <a:solidFill>
                    <a:schemeClr val="tx1"/>
                  </a:solidFill>
                  <a:effectLst/>
                  <a:latin typeface="Arial" pitchFamily="34" charset="0"/>
                </a:endParaRPr>
              </a:p>
            </p:txBody>
          </p:sp>
          <p:sp>
            <p:nvSpPr>
              <p:cNvPr id="1061" name="Rectangle 37"/>
              <p:cNvSpPr>
                <a:spLocks noChangeArrowheads="1"/>
              </p:cNvSpPr>
              <p:nvPr/>
            </p:nvSpPr>
            <p:spPr bwMode="auto">
              <a:xfrm>
                <a:off x="2757" y="2835"/>
                <a:ext cx="2466" cy="17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600" b="0" i="0" u="none" strike="noStrike" cap="none" normalizeH="0" baseline="0" dirty="0" smtClean="0">
                    <a:ln>
                      <a:noFill/>
                    </a:ln>
                    <a:solidFill>
                      <a:srgbClr val="000000"/>
                    </a:solidFill>
                    <a:effectLst/>
                    <a:latin typeface="Small Fonts" charset="0"/>
                  </a:rPr>
                  <a:t>(Le médicament est destiné à l’usage humain et contient une substance désignée au sens de la </a:t>
                </a:r>
                <a:r>
                  <a:rPr kumimoji="0" lang="fr-CA" sz="600" b="0" i="1" u="none" strike="noStrike" cap="none" normalizeH="0" baseline="0" dirty="0" smtClean="0">
                    <a:ln>
                      <a:noFill/>
                    </a:ln>
                    <a:solidFill>
                      <a:srgbClr val="000000"/>
                    </a:solidFill>
                    <a:effectLst/>
                    <a:latin typeface="Small Fonts" charset="0"/>
                  </a:rPr>
                  <a:t>Loi</a:t>
                </a:r>
                <a:r>
                  <a:rPr kumimoji="0" lang="fr-CA" sz="600" b="0" i="1" u="none" strike="noStrike" cap="none" normalizeH="0" dirty="0" smtClean="0">
                    <a:ln>
                      <a:noFill/>
                    </a:ln>
                    <a:solidFill>
                      <a:srgbClr val="000000"/>
                    </a:solidFill>
                    <a:effectLst/>
                    <a:latin typeface="Small Fonts" charset="0"/>
                  </a:rPr>
                  <a:t> réglementant</a:t>
                </a:r>
                <a:r>
                  <a:rPr lang="fr-CA" sz="600" i="1" dirty="0" smtClean="0">
                    <a:solidFill>
                      <a:srgbClr val="000000"/>
                    </a:solidFill>
                    <a:latin typeface="Small Fonts"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fr-CA" sz="600" b="0" i="1" u="none" strike="noStrike" cap="none" normalizeH="0" baseline="0" dirty="0" smtClean="0">
                    <a:ln>
                      <a:noFill/>
                    </a:ln>
                    <a:solidFill>
                      <a:srgbClr val="000000"/>
                    </a:solidFill>
                    <a:effectLst/>
                    <a:latin typeface="Small Fonts" charset="0"/>
                  </a:rPr>
                  <a:t>certaines</a:t>
                </a:r>
                <a:r>
                  <a:rPr kumimoji="0" lang="fr-CA" sz="600" b="0" i="1" u="none" strike="noStrike" cap="none" normalizeH="0" dirty="0" smtClean="0">
                    <a:ln>
                      <a:noFill/>
                    </a:ln>
                    <a:solidFill>
                      <a:srgbClr val="000000"/>
                    </a:solidFill>
                    <a:effectLst/>
                    <a:latin typeface="Small Fonts" charset="0"/>
                  </a:rPr>
                  <a:t> drogues</a:t>
                </a:r>
                <a:r>
                  <a:rPr kumimoji="0" lang="fr-CA" sz="600" b="0" i="0" u="none" strike="noStrike" cap="none" normalizeH="0" dirty="0" smtClean="0">
                    <a:ln>
                      <a:noFill/>
                    </a:ln>
                    <a:solidFill>
                      <a:srgbClr val="000000"/>
                    </a:solidFill>
                    <a:effectLst/>
                    <a:latin typeface="Small Fonts" charset="0"/>
                  </a:rPr>
                  <a:t> </a:t>
                </a:r>
                <a:r>
                  <a:rPr kumimoji="0" lang="fr-CA" sz="600" b="0" i="1" u="none" strike="noStrike" cap="none" normalizeH="0" dirty="0" smtClean="0">
                    <a:ln>
                      <a:noFill/>
                    </a:ln>
                    <a:solidFill>
                      <a:srgbClr val="000000"/>
                    </a:solidFill>
                    <a:effectLst/>
                    <a:latin typeface="Small Fonts" charset="0"/>
                  </a:rPr>
                  <a:t>et autres substances</a:t>
                </a:r>
                <a:r>
                  <a:rPr kumimoji="0" lang="fr-CA" sz="600" b="0" i="0" u="none" strike="noStrike" cap="none" normalizeH="0" dirty="0" smtClean="0">
                    <a:ln>
                      <a:noFill/>
                    </a:ln>
                    <a:solidFill>
                      <a:srgbClr val="000000"/>
                    </a:solidFill>
                    <a:effectLst/>
                    <a:latin typeface="Small Fonts" charset="0"/>
                  </a:rPr>
                  <a:t>, ou une substance mentionnée ou décrite aux annexes C ou D de la </a:t>
                </a:r>
                <a:r>
                  <a:rPr kumimoji="0" lang="fr-CA" sz="600" b="0" i="1" u="none" strike="noStrike" cap="none" normalizeH="0" dirty="0" smtClean="0">
                    <a:ln>
                      <a:noFill/>
                    </a:ln>
                    <a:solidFill>
                      <a:srgbClr val="000000"/>
                    </a:solidFill>
                    <a:effectLst/>
                    <a:latin typeface="Small Fonts" charset="0"/>
                  </a:rPr>
                  <a:t>Loi </a:t>
                </a:r>
              </a:p>
              <a:p>
                <a:pPr marL="0" marR="0" lvl="0" indent="0" algn="l" defTabSz="914400" rtl="0" eaLnBrk="1" fontAlgn="base" latinLnBrk="0" hangingPunct="1">
                  <a:lnSpc>
                    <a:spcPct val="100000"/>
                  </a:lnSpc>
                  <a:spcBef>
                    <a:spcPct val="0"/>
                  </a:spcBef>
                  <a:spcAft>
                    <a:spcPct val="0"/>
                  </a:spcAft>
                  <a:buClrTx/>
                  <a:buSzTx/>
                  <a:buFontTx/>
                  <a:buNone/>
                  <a:tabLst/>
                </a:pPr>
                <a:r>
                  <a:rPr lang="fr-CA" sz="600" i="1" dirty="0" smtClean="0">
                    <a:solidFill>
                      <a:srgbClr val="000000"/>
                    </a:solidFill>
                    <a:latin typeface="Small Fonts" charset="0"/>
                  </a:rPr>
                  <a:t>s</a:t>
                </a:r>
                <a:r>
                  <a:rPr lang="fr-CA" sz="600" i="1" baseline="0" dirty="0" smtClean="0">
                    <a:solidFill>
                      <a:srgbClr val="000000"/>
                    </a:solidFill>
                    <a:latin typeface="Small Fonts" charset="0"/>
                  </a:rPr>
                  <a:t>ur</a:t>
                </a:r>
                <a:r>
                  <a:rPr lang="fr-CA" sz="600" i="1" dirty="0" smtClean="0">
                    <a:solidFill>
                      <a:srgbClr val="000000"/>
                    </a:solidFill>
                    <a:latin typeface="Small Fonts" charset="0"/>
                  </a:rPr>
                  <a:t> les aliments et drogues</a:t>
                </a:r>
                <a:r>
                  <a:rPr lang="fr-CA" sz="600" dirty="0" smtClean="0">
                    <a:solidFill>
                      <a:srgbClr val="000000"/>
                    </a:solidFill>
                    <a:latin typeface="Small Fonts" charset="0"/>
                  </a:rPr>
                  <a:t> ou à l’annexe F du </a:t>
                </a:r>
                <a:r>
                  <a:rPr lang="fr-CA" sz="600" i="1" dirty="0" smtClean="0">
                    <a:solidFill>
                      <a:srgbClr val="000000"/>
                    </a:solidFill>
                    <a:latin typeface="Small Fonts" charset="0"/>
                  </a:rPr>
                  <a:t>Règlement sur les aliments et drogues</a:t>
                </a:r>
                <a:r>
                  <a:rPr lang="fr-CA" sz="600" dirty="0" smtClean="0">
                    <a:solidFill>
                      <a:srgbClr val="000000"/>
                    </a:solidFill>
                    <a:latin typeface="Small Fonts" charset="0"/>
                  </a:rPr>
                  <a:t>.) </a:t>
                </a:r>
                <a:endParaRPr kumimoji="0" lang="fr-CA" sz="1800" b="0" i="0" u="none" strike="noStrike" cap="none" normalizeH="0" baseline="0" dirty="0" smtClean="0">
                  <a:ln>
                    <a:noFill/>
                  </a:ln>
                  <a:solidFill>
                    <a:schemeClr val="tx1"/>
                  </a:solidFill>
                  <a:effectLst/>
                  <a:latin typeface="Arial" pitchFamily="34" charset="0"/>
                </a:endParaRPr>
              </a:p>
            </p:txBody>
          </p:sp>
          <p:sp>
            <p:nvSpPr>
              <p:cNvPr id="1069" name="Rectangle 45"/>
              <p:cNvSpPr>
                <a:spLocks noChangeArrowheads="1"/>
              </p:cNvSpPr>
              <p:nvPr/>
            </p:nvSpPr>
            <p:spPr bwMode="auto">
              <a:xfrm>
                <a:off x="3127" y="3018"/>
                <a:ext cx="0" cy="17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070" name="Rectangle 46"/>
              <p:cNvSpPr>
                <a:spLocks noChangeArrowheads="1"/>
              </p:cNvSpPr>
              <p:nvPr/>
            </p:nvSpPr>
            <p:spPr bwMode="auto">
              <a:xfrm>
                <a:off x="2757" y="3176"/>
                <a:ext cx="2515" cy="17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lvl="0"/>
                <a:r>
                  <a:rPr kumimoji="0" lang="en-US" sz="600" b="0" i="0" u="none" strike="noStrike" cap="none" normalizeH="0" baseline="0" dirty="0" smtClean="0">
                    <a:ln>
                      <a:noFill/>
                    </a:ln>
                    <a:solidFill>
                      <a:srgbClr val="000000"/>
                    </a:solidFill>
                    <a:effectLst/>
                    <a:latin typeface="Small Fonts" charset="0"/>
                  </a:rPr>
                  <a:t>(</a:t>
                </a:r>
                <a:r>
                  <a:rPr lang="fr-CA" sz="600" dirty="0" smtClean="0">
                    <a:solidFill>
                      <a:srgbClr val="000000"/>
                    </a:solidFill>
                    <a:latin typeface="Small Fonts" charset="0"/>
                  </a:rPr>
                  <a:t>Le </a:t>
                </a:r>
                <a:r>
                  <a:rPr lang="fr-CA" sz="600" dirty="0">
                    <a:solidFill>
                      <a:srgbClr val="000000"/>
                    </a:solidFill>
                    <a:latin typeface="Small Fonts" charset="0"/>
                  </a:rPr>
                  <a:t>médicament est destiné à </a:t>
                </a:r>
                <a:r>
                  <a:rPr lang="fr-CA" sz="600" dirty="0" smtClean="0">
                    <a:solidFill>
                      <a:srgbClr val="000000"/>
                    </a:solidFill>
                    <a:latin typeface="Small Fonts" charset="0"/>
                  </a:rPr>
                  <a:t>l’usage </a:t>
                </a:r>
                <a:r>
                  <a:rPr lang="fr-CA" sz="600" dirty="0">
                    <a:solidFill>
                      <a:srgbClr val="000000"/>
                    </a:solidFill>
                    <a:latin typeface="Small Fonts" charset="0"/>
                  </a:rPr>
                  <a:t>humain et contient une substance désignée au sens de la </a:t>
                </a:r>
                <a:r>
                  <a:rPr lang="fr-CA" sz="600" i="1" dirty="0">
                    <a:solidFill>
                      <a:srgbClr val="000000"/>
                    </a:solidFill>
                    <a:latin typeface="Small Fonts" charset="0"/>
                  </a:rPr>
                  <a:t>Loi réglementant </a:t>
                </a:r>
              </a:p>
              <a:p>
                <a:pPr lvl="0"/>
                <a:r>
                  <a:rPr lang="fr-CA" sz="600" i="1" dirty="0">
                    <a:solidFill>
                      <a:srgbClr val="000000"/>
                    </a:solidFill>
                    <a:latin typeface="Small Fonts" charset="0"/>
                  </a:rPr>
                  <a:t>certaines drogues</a:t>
                </a:r>
                <a:r>
                  <a:rPr lang="fr-CA" sz="600" dirty="0">
                    <a:solidFill>
                      <a:srgbClr val="000000"/>
                    </a:solidFill>
                    <a:latin typeface="Small Fonts" charset="0"/>
                  </a:rPr>
                  <a:t> </a:t>
                </a:r>
                <a:r>
                  <a:rPr lang="fr-CA" sz="600" i="1" dirty="0">
                    <a:solidFill>
                      <a:srgbClr val="000000"/>
                    </a:solidFill>
                    <a:latin typeface="Small Fonts" charset="0"/>
                  </a:rPr>
                  <a:t>et autres substances</a:t>
                </a:r>
                <a:r>
                  <a:rPr lang="fr-CA" sz="600" dirty="0">
                    <a:solidFill>
                      <a:srgbClr val="000000"/>
                    </a:solidFill>
                    <a:latin typeface="Small Fonts" charset="0"/>
                  </a:rPr>
                  <a:t>, ou une substance mentionnée ou décrite aux annexes C ou D de la </a:t>
                </a:r>
                <a:r>
                  <a:rPr lang="fr-CA" sz="600" i="1" dirty="0">
                    <a:solidFill>
                      <a:srgbClr val="000000"/>
                    </a:solidFill>
                    <a:latin typeface="Small Fonts" charset="0"/>
                  </a:rPr>
                  <a:t>Loi </a:t>
                </a:r>
              </a:p>
              <a:p>
                <a:pPr lvl="0"/>
                <a:r>
                  <a:rPr lang="fr-CA" sz="600" i="1" dirty="0">
                    <a:solidFill>
                      <a:srgbClr val="000000"/>
                    </a:solidFill>
                    <a:latin typeface="Small Fonts" charset="0"/>
                  </a:rPr>
                  <a:t>sur les aliments et drogues</a:t>
                </a:r>
                <a:r>
                  <a:rPr lang="fr-CA" sz="600" dirty="0">
                    <a:solidFill>
                      <a:srgbClr val="000000"/>
                    </a:solidFill>
                    <a:latin typeface="Small Fonts" charset="0"/>
                  </a:rPr>
                  <a:t> ou à </a:t>
                </a:r>
                <a:r>
                  <a:rPr lang="fr-CA" sz="600" dirty="0" smtClean="0">
                    <a:solidFill>
                      <a:srgbClr val="000000"/>
                    </a:solidFill>
                    <a:latin typeface="Small Fonts" charset="0"/>
                  </a:rPr>
                  <a:t>l’annexe </a:t>
                </a:r>
                <a:r>
                  <a:rPr lang="fr-CA" sz="600" dirty="0">
                    <a:solidFill>
                      <a:srgbClr val="000000"/>
                    </a:solidFill>
                    <a:latin typeface="Small Fonts" charset="0"/>
                  </a:rPr>
                  <a:t>F du </a:t>
                </a:r>
                <a:r>
                  <a:rPr lang="fr-CA" sz="600" i="1" dirty="0">
                    <a:solidFill>
                      <a:srgbClr val="000000"/>
                    </a:solidFill>
                    <a:latin typeface="Small Fonts" charset="0"/>
                  </a:rPr>
                  <a:t>Règlement sur les aliments et drogues</a:t>
                </a:r>
                <a:r>
                  <a:rPr lang="fr-CA" sz="600" dirty="0" smtClean="0">
                    <a:solidFill>
                      <a:srgbClr val="000000"/>
                    </a:solidFill>
                    <a:latin typeface="Small Fonts" charset="0"/>
                  </a:rPr>
                  <a:t>.)</a:t>
                </a:r>
                <a:r>
                  <a:rPr kumimoji="0" lang="en-US" sz="600" b="0" i="0" u="none" strike="noStrike" cap="none" normalizeH="0" baseline="0" dirty="0" smtClean="0">
                    <a:ln>
                      <a:noFill/>
                    </a:ln>
                    <a:solidFill>
                      <a:srgbClr val="000000"/>
                    </a:solidFill>
                    <a:effectLst/>
                    <a:latin typeface="Small Fonts" charset="0"/>
                  </a:rPr>
                  <a:t> </a:t>
                </a:r>
                <a:endParaRPr kumimoji="0" lang="en-US" sz="1800" b="0" i="0" u="none" strike="noStrike" cap="none" normalizeH="0" baseline="0" dirty="0" smtClean="0">
                  <a:ln>
                    <a:noFill/>
                  </a:ln>
                  <a:solidFill>
                    <a:schemeClr val="tx1"/>
                  </a:solidFill>
                  <a:effectLst/>
                  <a:latin typeface="Arial" pitchFamily="34" charset="0"/>
                </a:endParaRPr>
              </a:p>
            </p:txBody>
          </p:sp>
          <p:sp>
            <p:nvSpPr>
              <p:cNvPr id="1079" name="Rectangle 55"/>
              <p:cNvSpPr>
                <a:spLocks noChangeArrowheads="1"/>
              </p:cNvSpPr>
              <p:nvPr/>
            </p:nvSpPr>
            <p:spPr bwMode="auto">
              <a:xfrm>
                <a:off x="1997" y="1881"/>
                <a:ext cx="7" cy="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080" name="Rectangle 56"/>
              <p:cNvSpPr>
                <a:spLocks noChangeArrowheads="1"/>
              </p:cNvSpPr>
              <p:nvPr/>
            </p:nvSpPr>
            <p:spPr bwMode="auto">
              <a:xfrm>
                <a:off x="1997" y="2014"/>
                <a:ext cx="7" cy="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081" name="Rectangle 57"/>
              <p:cNvSpPr>
                <a:spLocks noChangeArrowheads="1"/>
              </p:cNvSpPr>
              <p:nvPr/>
            </p:nvSpPr>
            <p:spPr bwMode="auto">
              <a:xfrm>
                <a:off x="1997" y="2636"/>
                <a:ext cx="7" cy="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082" name="Rectangle 58"/>
              <p:cNvSpPr>
                <a:spLocks noChangeArrowheads="1"/>
              </p:cNvSpPr>
              <p:nvPr/>
            </p:nvSpPr>
            <p:spPr bwMode="auto">
              <a:xfrm>
                <a:off x="1997" y="2350"/>
                <a:ext cx="7" cy="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083" name="Rectangle 59"/>
              <p:cNvSpPr>
                <a:spLocks noChangeArrowheads="1"/>
              </p:cNvSpPr>
              <p:nvPr/>
            </p:nvSpPr>
            <p:spPr bwMode="auto">
              <a:xfrm>
                <a:off x="1997" y="2503"/>
                <a:ext cx="7" cy="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1084" name="Rectangle 60"/>
              <p:cNvSpPr>
                <a:spLocks noChangeArrowheads="1"/>
              </p:cNvSpPr>
              <p:nvPr/>
            </p:nvSpPr>
            <p:spPr bwMode="auto">
              <a:xfrm>
                <a:off x="5549" y="709"/>
                <a:ext cx="7" cy="1"/>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85" name="Line 61"/>
              <p:cNvSpPr>
                <a:spLocks noChangeShapeType="1"/>
              </p:cNvSpPr>
              <p:nvPr/>
            </p:nvSpPr>
            <p:spPr bwMode="auto">
              <a:xfrm>
                <a:off x="5549" y="714"/>
                <a:ext cx="1" cy="82"/>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086" name="Rectangle 62"/>
              <p:cNvSpPr>
                <a:spLocks noChangeArrowheads="1"/>
              </p:cNvSpPr>
              <p:nvPr/>
            </p:nvSpPr>
            <p:spPr bwMode="auto">
              <a:xfrm>
                <a:off x="5549" y="714"/>
                <a:ext cx="7" cy="82"/>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87" name="Line 63"/>
              <p:cNvSpPr>
                <a:spLocks noChangeShapeType="1"/>
              </p:cNvSpPr>
              <p:nvPr/>
            </p:nvSpPr>
            <p:spPr bwMode="auto">
              <a:xfrm>
                <a:off x="5549" y="801"/>
                <a:ext cx="1" cy="92"/>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088" name="Rectangle 64"/>
              <p:cNvSpPr>
                <a:spLocks noChangeArrowheads="1"/>
              </p:cNvSpPr>
              <p:nvPr/>
            </p:nvSpPr>
            <p:spPr bwMode="auto">
              <a:xfrm>
                <a:off x="5549" y="801"/>
                <a:ext cx="7" cy="92"/>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89" name="Line 65"/>
              <p:cNvSpPr>
                <a:spLocks noChangeShapeType="1"/>
              </p:cNvSpPr>
              <p:nvPr/>
            </p:nvSpPr>
            <p:spPr bwMode="auto">
              <a:xfrm>
                <a:off x="5549" y="898"/>
                <a:ext cx="1" cy="9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090" name="Rectangle 66"/>
              <p:cNvSpPr>
                <a:spLocks noChangeArrowheads="1"/>
              </p:cNvSpPr>
              <p:nvPr/>
            </p:nvSpPr>
            <p:spPr bwMode="auto">
              <a:xfrm>
                <a:off x="5549" y="898"/>
                <a:ext cx="7" cy="91"/>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91" name="Line 67"/>
              <p:cNvSpPr>
                <a:spLocks noChangeShapeType="1"/>
              </p:cNvSpPr>
              <p:nvPr/>
            </p:nvSpPr>
            <p:spPr bwMode="auto">
              <a:xfrm>
                <a:off x="5549" y="994"/>
                <a:ext cx="1" cy="97"/>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092" name="Rectangle 68"/>
              <p:cNvSpPr>
                <a:spLocks noChangeArrowheads="1"/>
              </p:cNvSpPr>
              <p:nvPr/>
            </p:nvSpPr>
            <p:spPr bwMode="auto">
              <a:xfrm>
                <a:off x="5549" y="994"/>
                <a:ext cx="7" cy="97"/>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93" name="Line 69"/>
              <p:cNvSpPr>
                <a:spLocks noChangeShapeType="1"/>
              </p:cNvSpPr>
              <p:nvPr/>
            </p:nvSpPr>
            <p:spPr bwMode="auto">
              <a:xfrm>
                <a:off x="5549" y="1096"/>
                <a:ext cx="1" cy="82"/>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094" name="Rectangle 70"/>
              <p:cNvSpPr>
                <a:spLocks noChangeArrowheads="1"/>
              </p:cNvSpPr>
              <p:nvPr/>
            </p:nvSpPr>
            <p:spPr bwMode="auto">
              <a:xfrm>
                <a:off x="5549" y="1096"/>
                <a:ext cx="7" cy="82"/>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95" name="Rectangle 71"/>
              <p:cNvSpPr>
                <a:spLocks noChangeArrowheads="1"/>
              </p:cNvSpPr>
              <p:nvPr/>
            </p:nvSpPr>
            <p:spPr bwMode="auto">
              <a:xfrm>
                <a:off x="1520" y="1275"/>
                <a:ext cx="154" cy="1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96" name="Line 72"/>
              <p:cNvSpPr>
                <a:spLocks noChangeShapeType="1"/>
              </p:cNvSpPr>
              <p:nvPr/>
            </p:nvSpPr>
            <p:spPr bwMode="auto">
              <a:xfrm>
                <a:off x="5549" y="1183"/>
                <a:ext cx="1" cy="97"/>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097" name="Rectangle 73"/>
              <p:cNvSpPr>
                <a:spLocks noChangeArrowheads="1"/>
              </p:cNvSpPr>
              <p:nvPr/>
            </p:nvSpPr>
            <p:spPr bwMode="auto">
              <a:xfrm>
                <a:off x="5549" y="1183"/>
                <a:ext cx="7" cy="97"/>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98" name="Rectangle 74"/>
              <p:cNvSpPr>
                <a:spLocks noChangeArrowheads="1"/>
              </p:cNvSpPr>
              <p:nvPr/>
            </p:nvSpPr>
            <p:spPr bwMode="auto">
              <a:xfrm>
                <a:off x="1506" y="1275"/>
                <a:ext cx="14" cy="11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099" name="Rectangle 75"/>
              <p:cNvSpPr>
                <a:spLocks noChangeArrowheads="1"/>
              </p:cNvSpPr>
              <p:nvPr/>
            </p:nvSpPr>
            <p:spPr bwMode="auto">
              <a:xfrm>
                <a:off x="1520" y="1377"/>
                <a:ext cx="154" cy="1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00" name="Rectangle 76"/>
              <p:cNvSpPr>
                <a:spLocks noChangeArrowheads="1"/>
              </p:cNvSpPr>
              <p:nvPr/>
            </p:nvSpPr>
            <p:spPr bwMode="auto">
              <a:xfrm>
                <a:off x="1661" y="1285"/>
                <a:ext cx="13" cy="10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01" name="Line 77"/>
              <p:cNvSpPr>
                <a:spLocks noChangeShapeType="1"/>
              </p:cNvSpPr>
              <p:nvPr/>
            </p:nvSpPr>
            <p:spPr bwMode="auto">
              <a:xfrm>
                <a:off x="5549" y="1285"/>
                <a:ext cx="1" cy="97"/>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02" name="Rectangle 78"/>
              <p:cNvSpPr>
                <a:spLocks noChangeArrowheads="1"/>
              </p:cNvSpPr>
              <p:nvPr/>
            </p:nvSpPr>
            <p:spPr bwMode="auto">
              <a:xfrm>
                <a:off x="5549" y="1285"/>
                <a:ext cx="7" cy="97"/>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03" name="Rectangle 79"/>
              <p:cNvSpPr>
                <a:spLocks noChangeArrowheads="1"/>
              </p:cNvSpPr>
              <p:nvPr/>
            </p:nvSpPr>
            <p:spPr bwMode="auto">
              <a:xfrm>
                <a:off x="1520" y="1479"/>
                <a:ext cx="154" cy="1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04" name="Line 80"/>
              <p:cNvSpPr>
                <a:spLocks noChangeShapeType="1"/>
              </p:cNvSpPr>
              <p:nvPr/>
            </p:nvSpPr>
            <p:spPr bwMode="auto">
              <a:xfrm>
                <a:off x="5549" y="1387"/>
                <a:ext cx="1" cy="97"/>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05" name="Rectangle 81"/>
              <p:cNvSpPr>
                <a:spLocks noChangeArrowheads="1"/>
              </p:cNvSpPr>
              <p:nvPr/>
            </p:nvSpPr>
            <p:spPr bwMode="auto">
              <a:xfrm>
                <a:off x="5549" y="1387"/>
                <a:ext cx="7" cy="97"/>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06" name="Rectangle 82"/>
              <p:cNvSpPr>
                <a:spLocks noChangeArrowheads="1"/>
              </p:cNvSpPr>
              <p:nvPr/>
            </p:nvSpPr>
            <p:spPr bwMode="auto">
              <a:xfrm>
                <a:off x="1506" y="1479"/>
                <a:ext cx="14" cy="12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07" name="Rectangle 83"/>
              <p:cNvSpPr>
                <a:spLocks noChangeArrowheads="1"/>
              </p:cNvSpPr>
              <p:nvPr/>
            </p:nvSpPr>
            <p:spPr bwMode="auto">
              <a:xfrm>
                <a:off x="1520" y="1591"/>
                <a:ext cx="154" cy="1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08" name="Rectangle 84"/>
              <p:cNvSpPr>
                <a:spLocks noChangeArrowheads="1"/>
              </p:cNvSpPr>
              <p:nvPr/>
            </p:nvSpPr>
            <p:spPr bwMode="auto">
              <a:xfrm>
                <a:off x="1661" y="1489"/>
                <a:ext cx="13" cy="112"/>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09" name="Line 85"/>
              <p:cNvSpPr>
                <a:spLocks noChangeShapeType="1"/>
              </p:cNvSpPr>
              <p:nvPr/>
            </p:nvSpPr>
            <p:spPr bwMode="auto">
              <a:xfrm>
                <a:off x="5549" y="1489"/>
                <a:ext cx="1" cy="107"/>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10" name="Rectangle 86"/>
              <p:cNvSpPr>
                <a:spLocks noChangeArrowheads="1"/>
              </p:cNvSpPr>
              <p:nvPr/>
            </p:nvSpPr>
            <p:spPr bwMode="auto">
              <a:xfrm>
                <a:off x="5549" y="1489"/>
                <a:ext cx="7" cy="107"/>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11" name="Line 87"/>
              <p:cNvSpPr>
                <a:spLocks noChangeShapeType="1"/>
              </p:cNvSpPr>
              <p:nvPr/>
            </p:nvSpPr>
            <p:spPr bwMode="auto">
              <a:xfrm>
                <a:off x="5549" y="1601"/>
                <a:ext cx="1" cy="107"/>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12" name="Rectangle 88"/>
              <p:cNvSpPr>
                <a:spLocks noChangeArrowheads="1"/>
              </p:cNvSpPr>
              <p:nvPr/>
            </p:nvSpPr>
            <p:spPr bwMode="auto">
              <a:xfrm>
                <a:off x="5549" y="1601"/>
                <a:ext cx="7" cy="107"/>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13" name="Line 89"/>
              <p:cNvSpPr>
                <a:spLocks noChangeShapeType="1"/>
              </p:cNvSpPr>
              <p:nvPr/>
            </p:nvSpPr>
            <p:spPr bwMode="auto">
              <a:xfrm>
                <a:off x="5549" y="1713"/>
                <a:ext cx="1" cy="77"/>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14" name="Rectangle 90"/>
              <p:cNvSpPr>
                <a:spLocks noChangeArrowheads="1"/>
              </p:cNvSpPr>
              <p:nvPr/>
            </p:nvSpPr>
            <p:spPr bwMode="auto">
              <a:xfrm>
                <a:off x="5549" y="1713"/>
                <a:ext cx="7" cy="77"/>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15" name="Rectangle 91"/>
              <p:cNvSpPr>
                <a:spLocks noChangeArrowheads="1"/>
              </p:cNvSpPr>
              <p:nvPr/>
            </p:nvSpPr>
            <p:spPr bwMode="auto">
              <a:xfrm>
                <a:off x="901" y="1805"/>
                <a:ext cx="4500" cy="1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16" name="Line 92"/>
              <p:cNvSpPr>
                <a:spLocks noChangeShapeType="1"/>
              </p:cNvSpPr>
              <p:nvPr/>
            </p:nvSpPr>
            <p:spPr bwMode="auto">
              <a:xfrm>
                <a:off x="5549" y="1795"/>
                <a:ext cx="1" cy="15"/>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17" name="Rectangle 93"/>
              <p:cNvSpPr>
                <a:spLocks noChangeArrowheads="1"/>
              </p:cNvSpPr>
              <p:nvPr/>
            </p:nvSpPr>
            <p:spPr bwMode="auto">
              <a:xfrm>
                <a:off x="5549" y="1795"/>
                <a:ext cx="7" cy="1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18" name="Line 94"/>
              <p:cNvSpPr>
                <a:spLocks noChangeShapeType="1"/>
              </p:cNvSpPr>
              <p:nvPr/>
            </p:nvSpPr>
            <p:spPr bwMode="auto">
              <a:xfrm>
                <a:off x="1977" y="1943"/>
                <a:ext cx="3411"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19" name="Rectangle 95"/>
              <p:cNvSpPr>
                <a:spLocks noChangeArrowheads="1"/>
              </p:cNvSpPr>
              <p:nvPr/>
            </p:nvSpPr>
            <p:spPr bwMode="auto">
              <a:xfrm>
                <a:off x="1977" y="1943"/>
                <a:ext cx="3411" cy="5"/>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20" name="Line 96"/>
              <p:cNvSpPr>
                <a:spLocks noChangeShapeType="1"/>
              </p:cNvSpPr>
              <p:nvPr/>
            </p:nvSpPr>
            <p:spPr bwMode="auto">
              <a:xfrm>
                <a:off x="5549" y="1815"/>
                <a:ext cx="1" cy="128"/>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21" name="Rectangle 97"/>
              <p:cNvSpPr>
                <a:spLocks noChangeArrowheads="1"/>
              </p:cNvSpPr>
              <p:nvPr/>
            </p:nvSpPr>
            <p:spPr bwMode="auto">
              <a:xfrm>
                <a:off x="5549" y="1815"/>
                <a:ext cx="7" cy="128"/>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22" name="Line 98"/>
              <p:cNvSpPr>
                <a:spLocks noChangeShapeType="1"/>
              </p:cNvSpPr>
              <p:nvPr/>
            </p:nvSpPr>
            <p:spPr bwMode="auto">
              <a:xfrm>
                <a:off x="1977" y="2075"/>
                <a:ext cx="3411"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23" name="Rectangle 99"/>
              <p:cNvSpPr>
                <a:spLocks noChangeArrowheads="1"/>
              </p:cNvSpPr>
              <p:nvPr/>
            </p:nvSpPr>
            <p:spPr bwMode="auto">
              <a:xfrm>
                <a:off x="1977" y="2075"/>
                <a:ext cx="3411" cy="5"/>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24" name="Line 100"/>
              <p:cNvSpPr>
                <a:spLocks noChangeShapeType="1"/>
              </p:cNvSpPr>
              <p:nvPr/>
            </p:nvSpPr>
            <p:spPr bwMode="auto">
              <a:xfrm>
                <a:off x="5549" y="1948"/>
                <a:ext cx="1" cy="127"/>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25" name="Rectangle 101"/>
              <p:cNvSpPr>
                <a:spLocks noChangeArrowheads="1"/>
              </p:cNvSpPr>
              <p:nvPr/>
            </p:nvSpPr>
            <p:spPr bwMode="auto">
              <a:xfrm>
                <a:off x="5549" y="1948"/>
                <a:ext cx="7" cy="127"/>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26" name="Line 102"/>
              <p:cNvSpPr>
                <a:spLocks noChangeShapeType="1"/>
              </p:cNvSpPr>
              <p:nvPr/>
            </p:nvSpPr>
            <p:spPr bwMode="auto">
              <a:xfrm>
                <a:off x="5549" y="2080"/>
                <a:ext cx="1" cy="26"/>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27" name="Rectangle 103"/>
              <p:cNvSpPr>
                <a:spLocks noChangeArrowheads="1"/>
              </p:cNvSpPr>
              <p:nvPr/>
            </p:nvSpPr>
            <p:spPr bwMode="auto">
              <a:xfrm>
                <a:off x="5549" y="2080"/>
                <a:ext cx="7" cy="26"/>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28" name="Line 104"/>
              <p:cNvSpPr>
                <a:spLocks noChangeShapeType="1"/>
              </p:cNvSpPr>
              <p:nvPr/>
            </p:nvSpPr>
            <p:spPr bwMode="auto">
              <a:xfrm>
                <a:off x="5549" y="2111"/>
                <a:ext cx="1" cy="127"/>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29" name="Rectangle 105"/>
              <p:cNvSpPr>
                <a:spLocks noChangeArrowheads="1"/>
              </p:cNvSpPr>
              <p:nvPr/>
            </p:nvSpPr>
            <p:spPr bwMode="auto">
              <a:xfrm>
                <a:off x="5549" y="2111"/>
                <a:ext cx="7" cy="127"/>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30" name="Line 106"/>
              <p:cNvSpPr>
                <a:spLocks noChangeShapeType="1"/>
              </p:cNvSpPr>
              <p:nvPr/>
            </p:nvSpPr>
            <p:spPr bwMode="auto">
              <a:xfrm>
                <a:off x="5549" y="2243"/>
                <a:ext cx="1" cy="16"/>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31" name="Rectangle 107"/>
              <p:cNvSpPr>
                <a:spLocks noChangeArrowheads="1"/>
              </p:cNvSpPr>
              <p:nvPr/>
            </p:nvSpPr>
            <p:spPr bwMode="auto">
              <a:xfrm>
                <a:off x="5549" y="2243"/>
                <a:ext cx="7" cy="16"/>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32" name="Line 108"/>
              <p:cNvSpPr>
                <a:spLocks noChangeShapeType="1"/>
              </p:cNvSpPr>
              <p:nvPr/>
            </p:nvSpPr>
            <p:spPr bwMode="auto">
              <a:xfrm>
                <a:off x="1977" y="2412"/>
                <a:ext cx="3411"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33" name="Rectangle 109"/>
              <p:cNvSpPr>
                <a:spLocks noChangeArrowheads="1"/>
              </p:cNvSpPr>
              <p:nvPr/>
            </p:nvSpPr>
            <p:spPr bwMode="auto">
              <a:xfrm>
                <a:off x="1977" y="2412"/>
                <a:ext cx="3411" cy="5"/>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34" name="Line 110"/>
              <p:cNvSpPr>
                <a:spLocks noChangeShapeType="1"/>
              </p:cNvSpPr>
              <p:nvPr/>
            </p:nvSpPr>
            <p:spPr bwMode="auto">
              <a:xfrm>
                <a:off x="5549" y="2264"/>
                <a:ext cx="1" cy="148"/>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35" name="Rectangle 111"/>
              <p:cNvSpPr>
                <a:spLocks noChangeArrowheads="1"/>
              </p:cNvSpPr>
              <p:nvPr/>
            </p:nvSpPr>
            <p:spPr bwMode="auto">
              <a:xfrm>
                <a:off x="5549" y="2264"/>
                <a:ext cx="7" cy="148"/>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36" name="Line 112"/>
              <p:cNvSpPr>
                <a:spLocks noChangeShapeType="1"/>
              </p:cNvSpPr>
              <p:nvPr/>
            </p:nvSpPr>
            <p:spPr bwMode="auto">
              <a:xfrm>
                <a:off x="1977" y="2564"/>
                <a:ext cx="3411"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37" name="Rectangle 113"/>
              <p:cNvSpPr>
                <a:spLocks noChangeArrowheads="1"/>
              </p:cNvSpPr>
              <p:nvPr/>
            </p:nvSpPr>
            <p:spPr bwMode="auto">
              <a:xfrm>
                <a:off x="1977" y="2564"/>
                <a:ext cx="3411" cy="6"/>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38" name="Line 114"/>
              <p:cNvSpPr>
                <a:spLocks noChangeShapeType="1"/>
              </p:cNvSpPr>
              <p:nvPr/>
            </p:nvSpPr>
            <p:spPr bwMode="auto">
              <a:xfrm>
                <a:off x="5549" y="2417"/>
                <a:ext cx="1" cy="147"/>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39" name="Rectangle 115"/>
              <p:cNvSpPr>
                <a:spLocks noChangeArrowheads="1"/>
              </p:cNvSpPr>
              <p:nvPr/>
            </p:nvSpPr>
            <p:spPr bwMode="auto">
              <a:xfrm>
                <a:off x="5549" y="2417"/>
                <a:ext cx="7" cy="147"/>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40" name="Line 116"/>
              <p:cNvSpPr>
                <a:spLocks noChangeShapeType="1"/>
              </p:cNvSpPr>
              <p:nvPr/>
            </p:nvSpPr>
            <p:spPr bwMode="auto">
              <a:xfrm>
                <a:off x="1977" y="2697"/>
                <a:ext cx="3411" cy="1"/>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41" name="Rectangle 117"/>
              <p:cNvSpPr>
                <a:spLocks noChangeArrowheads="1"/>
              </p:cNvSpPr>
              <p:nvPr/>
            </p:nvSpPr>
            <p:spPr bwMode="auto">
              <a:xfrm>
                <a:off x="1977" y="2697"/>
                <a:ext cx="3411" cy="5"/>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42" name="Line 118"/>
              <p:cNvSpPr>
                <a:spLocks noChangeShapeType="1"/>
              </p:cNvSpPr>
              <p:nvPr/>
            </p:nvSpPr>
            <p:spPr bwMode="auto">
              <a:xfrm>
                <a:off x="5549" y="2570"/>
                <a:ext cx="1" cy="127"/>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43" name="Rectangle 119"/>
              <p:cNvSpPr>
                <a:spLocks noChangeArrowheads="1"/>
              </p:cNvSpPr>
              <p:nvPr/>
            </p:nvSpPr>
            <p:spPr bwMode="auto">
              <a:xfrm>
                <a:off x="5549" y="2570"/>
                <a:ext cx="7" cy="127"/>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44" name="Rectangle 120"/>
              <p:cNvSpPr>
                <a:spLocks noChangeArrowheads="1"/>
              </p:cNvSpPr>
              <p:nvPr/>
            </p:nvSpPr>
            <p:spPr bwMode="auto">
              <a:xfrm>
                <a:off x="1365" y="2830"/>
                <a:ext cx="155" cy="1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45" name="Line 121"/>
              <p:cNvSpPr>
                <a:spLocks noChangeShapeType="1"/>
              </p:cNvSpPr>
              <p:nvPr/>
            </p:nvSpPr>
            <p:spPr bwMode="auto">
              <a:xfrm>
                <a:off x="5549" y="2702"/>
                <a:ext cx="1" cy="133"/>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46" name="Rectangle 122"/>
              <p:cNvSpPr>
                <a:spLocks noChangeArrowheads="1"/>
              </p:cNvSpPr>
              <p:nvPr/>
            </p:nvSpPr>
            <p:spPr bwMode="auto">
              <a:xfrm>
                <a:off x="5549" y="2702"/>
                <a:ext cx="7" cy="133"/>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47" name="Rectangle 123"/>
              <p:cNvSpPr>
                <a:spLocks noChangeArrowheads="1"/>
              </p:cNvSpPr>
              <p:nvPr/>
            </p:nvSpPr>
            <p:spPr bwMode="auto">
              <a:xfrm>
                <a:off x="1351" y="2830"/>
                <a:ext cx="14" cy="24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48" name="Rectangle 124"/>
              <p:cNvSpPr>
                <a:spLocks noChangeArrowheads="1"/>
              </p:cNvSpPr>
              <p:nvPr/>
            </p:nvSpPr>
            <p:spPr bwMode="auto">
              <a:xfrm>
                <a:off x="1365" y="3069"/>
                <a:ext cx="155" cy="1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49" name="Rectangle 125"/>
              <p:cNvSpPr>
                <a:spLocks noChangeArrowheads="1"/>
              </p:cNvSpPr>
              <p:nvPr/>
            </p:nvSpPr>
            <p:spPr bwMode="auto">
              <a:xfrm>
                <a:off x="1506" y="2840"/>
                <a:ext cx="14" cy="239"/>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50" name="Line 126"/>
              <p:cNvSpPr>
                <a:spLocks noChangeShapeType="1"/>
              </p:cNvSpPr>
              <p:nvPr/>
            </p:nvSpPr>
            <p:spPr bwMode="auto">
              <a:xfrm>
                <a:off x="5549" y="2840"/>
                <a:ext cx="1" cy="234"/>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51" name="Rectangle 127"/>
              <p:cNvSpPr>
                <a:spLocks noChangeArrowheads="1"/>
              </p:cNvSpPr>
              <p:nvPr/>
            </p:nvSpPr>
            <p:spPr bwMode="auto">
              <a:xfrm>
                <a:off x="5549" y="2840"/>
                <a:ext cx="7" cy="234"/>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52" name="Rectangle 128"/>
              <p:cNvSpPr>
                <a:spLocks noChangeArrowheads="1"/>
              </p:cNvSpPr>
              <p:nvPr/>
            </p:nvSpPr>
            <p:spPr bwMode="auto">
              <a:xfrm>
                <a:off x="1365" y="3166"/>
                <a:ext cx="155" cy="1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53" name="Line 129"/>
              <p:cNvSpPr>
                <a:spLocks noChangeShapeType="1"/>
              </p:cNvSpPr>
              <p:nvPr/>
            </p:nvSpPr>
            <p:spPr bwMode="auto">
              <a:xfrm>
                <a:off x="5549" y="3079"/>
                <a:ext cx="1" cy="92"/>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54" name="Rectangle 130"/>
              <p:cNvSpPr>
                <a:spLocks noChangeArrowheads="1"/>
              </p:cNvSpPr>
              <p:nvPr/>
            </p:nvSpPr>
            <p:spPr bwMode="auto">
              <a:xfrm>
                <a:off x="5549" y="3079"/>
                <a:ext cx="7" cy="92"/>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55" name="Rectangle 131"/>
              <p:cNvSpPr>
                <a:spLocks noChangeArrowheads="1"/>
              </p:cNvSpPr>
              <p:nvPr/>
            </p:nvSpPr>
            <p:spPr bwMode="auto">
              <a:xfrm>
                <a:off x="1351" y="3166"/>
                <a:ext cx="14" cy="26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56" name="Rectangle 132"/>
              <p:cNvSpPr>
                <a:spLocks noChangeArrowheads="1"/>
              </p:cNvSpPr>
              <p:nvPr/>
            </p:nvSpPr>
            <p:spPr bwMode="auto">
              <a:xfrm>
                <a:off x="1365" y="3416"/>
                <a:ext cx="155" cy="1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57" name="Rectangle 133"/>
              <p:cNvSpPr>
                <a:spLocks noChangeArrowheads="1"/>
              </p:cNvSpPr>
              <p:nvPr/>
            </p:nvSpPr>
            <p:spPr bwMode="auto">
              <a:xfrm>
                <a:off x="1506" y="3176"/>
                <a:ext cx="14" cy="25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58" name="Line 134"/>
              <p:cNvSpPr>
                <a:spLocks noChangeShapeType="1"/>
              </p:cNvSpPr>
              <p:nvPr/>
            </p:nvSpPr>
            <p:spPr bwMode="auto">
              <a:xfrm>
                <a:off x="5549" y="3176"/>
                <a:ext cx="1" cy="245"/>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59" name="Rectangle 135"/>
              <p:cNvSpPr>
                <a:spLocks noChangeArrowheads="1"/>
              </p:cNvSpPr>
              <p:nvPr/>
            </p:nvSpPr>
            <p:spPr bwMode="auto">
              <a:xfrm>
                <a:off x="5549" y="3176"/>
                <a:ext cx="7" cy="24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60" name="Rectangle 136"/>
              <p:cNvSpPr>
                <a:spLocks noChangeArrowheads="1"/>
              </p:cNvSpPr>
              <p:nvPr/>
            </p:nvSpPr>
            <p:spPr bwMode="auto">
              <a:xfrm>
                <a:off x="1365" y="3518"/>
                <a:ext cx="155" cy="1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61" name="Line 137"/>
              <p:cNvSpPr>
                <a:spLocks noChangeShapeType="1"/>
              </p:cNvSpPr>
              <p:nvPr/>
            </p:nvSpPr>
            <p:spPr bwMode="auto">
              <a:xfrm>
                <a:off x="5549" y="3426"/>
                <a:ext cx="1" cy="97"/>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62" name="Rectangle 138"/>
              <p:cNvSpPr>
                <a:spLocks noChangeArrowheads="1"/>
              </p:cNvSpPr>
              <p:nvPr/>
            </p:nvSpPr>
            <p:spPr bwMode="auto">
              <a:xfrm>
                <a:off x="5549" y="3426"/>
                <a:ext cx="7" cy="97"/>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63" name="Rectangle 139"/>
              <p:cNvSpPr>
                <a:spLocks noChangeArrowheads="1"/>
              </p:cNvSpPr>
              <p:nvPr/>
            </p:nvSpPr>
            <p:spPr bwMode="auto">
              <a:xfrm>
                <a:off x="1351" y="3518"/>
                <a:ext cx="14" cy="204"/>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64" name="Rectangle 140"/>
              <p:cNvSpPr>
                <a:spLocks noChangeArrowheads="1"/>
              </p:cNvSpPr>
              <p:nvPr/>
            </p:nvSpPr>
            <p:spPr bwMode="auto">
              <a:xfrm>
                <a:off x="1365" y="3711"/>
                <a:ext cx="155" cy="11"/>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65" name="Rectangle 141"/>
              <p:cNvSpPr>
                <a:spLocks noChangeArrowheads="1"/>
              </p:cNvSpPr>
              <p:nvPr/>
            </p:nvSpPr>
            <p:spPr bwMode="auto">
              <a:xfrm>
                <a:off x="1506" y="3528"/>
                <a:ext cx="14" cy="194"/>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66" name="Line 142"/>
              <p:cNvSpPr>
                <a:spLocks noChangeShapeType="1"/>
              </p:cNvSpPr>
              <p:nvPr/>
            </p:nvSpPr>
            <p:spPr bwMode="auto">
              <a:xfrm>
                <a:off x="5549" y="3528"/>
                <a:ext cx="1" cy="188"/>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67" name="Rectangle 143"/>
              <p:cNvSpPr>
                <a:spLocks noChangeArrowheads="1"/>
              </p:cNvSpPr>
              <p:nvPr/>
            </p:nvSpPr>
            <p:spPr bwMode="auto">
              <a:xfrm>
                <a:off x="5549" y="3528"/>
                <a:ext cx="7" cy="188"/>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68" name="Rectangle 144"/>
              <p:cNvSpPr>
                <a:spLocks noChangeArrowheads="1"/>
              </p:cNvSpPr>
              <p:nvPr/>
            </p:nvSpPr>
            <p:spPr bwMode="auto">
              <a:xfrm>
                <a:off x="887" y="1805"/>
                <a:ext cx="14" cy="1947"/>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69" name="Rectangle 145"/>
              <p:cNvSpPr>
                <a:spLocks noChangeArrowheads="1"/>
              </p:cNvSpPr>
              <p:nvPr/>
            </p:nvSpPr>
            <p:spPr bwMode="auto">
              <a:xfrm>
                <a:off x="901" y="3742"/>
                <a:ext cx="4500" cy="10"/>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70" name="Rectangle 146"/>
              <p:cNvSpPr>
                <a:spLocks noChangeArrowheads="1"/>
              </p:cNvSpPr>
              <p:nvPr/>
            </p:nvSpPr>
            <p:spPr bwMode="auto">
              <a:xfrm>
                <a:off x="5388" y="1815"/>
                <a:ext cx="13" cy="1937"/>
              </a:xfrm>
              <a:prstGeom prst="rect">
                <a:avLst/>
              </a:prstGeom>
              <a:solidFill>
                <a:srgbClr val="000000"/>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71" name="Line 147"/>
              <p:cNvSpPr>
                <a:spLocks noChangeShapeType="1"/>
              </p:cNvSpPr>
              <p:nvPr/>
            </p:nvSpPr>
            <p:spPr bwMode="auto">
              <a:xfrm>
                <a:off x="5549" y="3722"/>
                <a:ext cx="1" cy="25"/>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72" name="Rectangle 148"/>
              <p:cNvSpPr>
                <a:spLocks noChangeArrowheads="1"/>
              </p:cNvSpPr>
              <p:nvPr/>
            </p:nvSpPr>
            <p:spPr bwMode="auto">
              <a:xfrm>
                <a:off x="5549" y="3722"/>
                <a:ext cx="7" cy="2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73" name="Line 149"/>
              <p:cNvSpPr>
                <a:spLocks noChangeShapeType="1"/>
              </p:cNvSpPr>
              <p:nvPr/>
            </p:nvSpPr>
            <p:spPr bwMode="auto">
              <a:xfrm>
                <a:off x="5549" y="3752"/>
                <a:ext cx="1" cy="36"/>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74" name="Rectangle 150"/>
              <p:cNvSpPr>
                <a:spLocks noChangeArrowheads="1"/>
              </p:cNvSpPr>
              <p:nvPr/>
            </p:nvSpPr>
            <p:spPr bwMode="auto">
              <a:xfrm>
                <a:off x="5549" y="3752"/>
                <a:ext cx="7" cy="36"/>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75" name="Line 151"/>
              <p:cNvSpPr>
                <a:spLocks noChangeShapeType="1"/>
              </p:cNvSpPr>
              <p:nvPr/>
            </p:nvSpPr>
            <p:spPr bwMode="auto">
              <a:xfrm>
                <a:off x="5549" y="3793"/>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76" name="Rectangle 152"/>
              <p:cNvSpPr>
                <a:spLocks noChangeArrowheads="1"/>
              </p:cNvSpPr>
              <p:nvPr/>
            </p:nvSpPr>
            <p:spPr bwMode="auto">
              <a:xfrm>
                <a:off x="5549" y="3793"/>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77" name="Line 153"/>
              <p:cNvSpPr>
                <a:spLocks noChangeShapeType="1"/>
              </p:cNvSpPr>
              <p:nvPr/>
            </p:nvSpPr>
            <p:spPr bwMode="auto">
              <a:xfrm>
                <a:off x="5556" y="709"/>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78" name="Rectangle 154"/>
              <p:cNvSpPr>
                <a:spLocks noChangeArrowheads="1"/>
              </p:cNvSpPr>
              <p:nvPr/>
            </p:nvSpPr>
            <p:spPr bwMode="auto">
              <a:xfrm>
                <a:off x="5556" y="709"/>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79" name="Line 155"/>
              <p:cNvSpPr>
                <a:spLocks noChangeShapeType="1"/>
              </p:cNvSpPr>
              <p:nvPr/>
            </p:nvSpPr>
            <p:spPr bwMode="auto">
              <a:xfrm>
                <a:off x="5556" y="796"/>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80" name="Rectangle 156"/>
              <p:cNvSpPr>
                <a:spLocks noChangeArrowheads="1"/>
              </p:cNvSpPr>
              <p:nvPr/>
            </p:nvSpPr>
            <p:spPr bwMode="auto">
              <a:xfrm>
                <a:off x="5556" y="796"/>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81" name="Line 157"/>
              <p:cNvSpPr>
                <a:spLocks noChangeShapeType="1"/>
              </p:cNvSpPr>
              <p:nvPr/>
            </p:nvSpPr>
            <p:spPr bwMode="auto">
              <a:xfrm>
                <a:off x="5556" y="893"/>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82" name="Rectangle 158"/>
              <p:cNvSpPr>
                <a:spLocks noChangeArrowheads="1"/>
              </p:cNvSpPr>
              <p:nvPr/>
            </p:nvSpPr>
            <p:spPr bwMode="auto">
              <a:xfrm>
                <a:off x="5556" y="893"/>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83" name="Line 159"/>
              <p:cNvSpPr>
                <a:spLocks noChangeShapeType="1"/>
              </p:cNvSpPr>
              <p:nvPr/>
            </p:nvSpPr>
            <p:spPr bwMode="auto">
              <a:xfrm>
                <a:off x="5556" y="989"/>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84" name="Rectangle 160"/>
              <p:cNvSpPr>
                <a:spLocks noChangeArrowheads="1"/>
              </p:cNvSpPr>
              <p:nvPr/>
            </p:nvSpPr>
            <p:spPr bwMode="auto">
              <a:xfrm>
                <a:off x="5556" y="989"/>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85" name="Line 161"/>
              <p:cNvSpPr>
                <a:spLocks noChangeShapeType="1"/>
              </p:cNvSpPr>
              <p:nvPr/>
            </p:nvSpPr>
            <p:spPr bwMode="auto">
              <a:xfrm>
                <a:off x="5556" y="1091"/>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86" name="Rectangle 162"/>
              <p:cNvSpPr>
                <a:spLocks noChangeArrowheads="1"/>
              </p:cNvSpPr>
              <p:nvPr/>
            </p:nvSpPr>
            <p:spPr bwMode="auto">
              <a:xfrm>
                <a:off x="5556" y="1091"/>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87" name="Line 163"/>
              <p:cNvSpPr>
                <a:spLocks noChangeShapeType="1"/>
              </p:cNvSpPr>
              <p:nvPr/>
            </p:nvSpPr>
            <p:spPr bwMode="auto">
              <a:xfrm>
                <a:off x="5556" y="1178"/>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88" name="Rectangle 164"/>
              <p:cNvSpPr>
                <a:spLocks noChangeArrowheads="1"/>
              </p:cNvSpPr>
              <p:nvPr/>
            </p:nvSpPr>
            <p:spPr bwMode="auto">
              <a:xfrm>
                <a:off x="5556" y="1178"/>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89" name="Line 165"/>
              <p:cNvSpPr>
                <a:spLocks noChangeShapeType="1"/>
              </p:cNvSpPr>
              <p:nvPr/>
            </p:nvSpPr>
            <p:spPr bwMode="auto">
              <a:xfrm>
                <a:off x="5556" y="1280"/>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90" name="Rectangle 166"/>
              <p:cNvSpPr>
                <a:spLocks noChangeArrowheads="1"/>
              </p:cNvSpPr>
              <p:nvPr/>
            </p:nvSpPr>
            <p:spPr bwMode="auto">
              <a:xfrm>
                <a:off x="5556" y="1280"/>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91" name="Line 167"/>
              <p:cNvSpPr>
                <a:spLocks noChangeShapeType="1"/>
              </p:cNvSpPr>
              <p:nvPr/>
            </p:nvSpPr>
            <p:spPr bwMode="auto">
              <a:xfrm>
                <a:off x="5556" y="1382"/>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92" name="Rectangle 168"/>
              <p:cNvSpPr>
                <a:spLocks noChangeArrowheads="1"/>
              </p:cNvSpPr>
              <p:nvPr/>
            </p:nvSpPr>
            <p:spPr bwMode="auto">
              <a:xfrm>
                <a:off x="5556" y="1382"/>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93" name="Line 169"/>
              <p:cNvSpPr>
                <a:spLocks noChangeShapeType="1"/>
              </p:cNvSpPr>
              <p:nvPr/>
            </p:nvSpPr>
            <p:spPr bwMode="auto">
              <a:xfrm>
                <a:off x="5556" y="1484"/>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94" name="Rectangle 170"/>
              <p:cNvSpPr>
                <a:spLocks noChangeArrowheads="1"/>
              </p:cNvSpPr>
              <p:nvPr/>
            </p:nvSpPr>
            <p:spPr bwMode="auto">
              <a:xfrm>
                <a:off x="5556" y="1484"/>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95" name="Line 171"/>
              <p:cNvSpPr>
                <a:spLocks noChangeShapeType="1"/>
              </p:cNvSpPr>
              <p:nvPr/>
            </p:nvSpPr>
            <p:spPr bwMode="auto">
              <a:xfrm>
                <a:off x="5556" y="1596"/>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96" name="Rectangle 172"/>
              <p:cNvSpPr>
                <a:spLocks noChangeArrowheads="1"/>
              </p:cNvSpPr>
              <p:nvPr/>
            </p:nvSpPr>
            <p:spPr bwMode="auto">
              <a:xfrm>
                <a:off x="5556" y="1596"/>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97" name="Line 173"/>
              <p:cNvSpPr>
                <a:spLocks noChangeShapeType="1"/>
              </p:cNvSpPr>
              <p:nvPr/>
            </p:nvSpPr>
            <p:spPr bwMode="auto">
              <a:xfrm>
                <a:off x="5556" y="1708"/>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198" name="Rectangle 174"/>
              <p:cNvSpPr>
                <a:spLocks noChangeArrowheads="1"/>
              </p:cNvSpPr>
              <p:nvPr/>
            </p:nvSpPr>
            <p:spPr bwMode="auto">
              <a:xfrm>
                <a:off x="5556" y="1708"/>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199" name="Line 175"/>
              <p:cNvSpPr>
                <a:spLocks noChangeShapeType="1"/>
              </p:cNvSpPr>
              <p:nvPr/>
            </p:nvSpPr>
            <p:spPr bwMode="auto">
              <a:xfrm>
                <a:off x="5556" y="1790"/>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00" name="Rectangle 176"/>
              <p:cNvSpPr>
                <a:spLocks noChangeArrowheads="1"/>
              </p:cNvSpPr>
              <p:nvPr/>
            </p:nvSpPr>
            <p:spPr bwMode="auto">
              <a:xfrm>
                <a:off x="5556" y="1790"/>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201" name="Line 177"/>
              <p:cNvSpPr>
                <a:spLocks noChangeShapeType="1"/>
              </p:cNvSpPr>
              <p:nvPr/>
            </p:nvSpPr>
            <p:spPr bwMode="auto">
              <a:xfrm>
                <a:off x="5556" y="1810"/>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02" name="Rectangle 178"/>
              <p:cNvSpPr>
                <a:spLocks noChangeArrowheads="1"/>
              </p:cNvSpPr>
              <p:nvPr/>
            </p:nvSpPr>
            <p:spPr bwMode="auto">
              <a:xfrm>
                <a:off x="5556" y="1810"/>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203" name="Line 179"/>
              <p:cNvSpPr>
                <a:spLocks noChangeShapeType="1"/>
              </p:cNvSpPr>
              <p:nvPr/>
            </p:nvSpPr>
            <p:spPr bwMode="auto">
              <a:xfrm>
                <a:off x="5556" y="1943"/>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04" name="Rectangle 180"/>
              <p:cNvSpPr>
                <a:spLocks noChangeArrowheads="1"/>
              </p:cNvSpPr>
              <p:nvPr/>
            </p:nvSpPr>
            <p:spPr bwMode="auto">
              <a:xfrm>
                <a:off x="5556" y="1943"/>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205" name="Line 181"/>
              <p:cNvSpPr>
                <a:spLocks noChangeShapeType="1"/>
              </p:cNvSpPr>
              <p:nvPr/>
            </p:nvSpPr>
            <p:spPr bwMode="auto">
              <a:xfrm>
                <a:off x="5556" y="2075"/>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06" name="Rectangle 182"/>
              <p:cNvSpPr>
                <a:spLocks noChangeArrowheads="1"/>
              </p:cNvSpPr>
              <p:nvPr/>
            </p:nvSpPr>
            <p:spPr bwMode="auto">
              <a:xfrm>
                <a:off x="5556" y="2075"/>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207" name="Line 183"/>
              <p:cNvSpPr>
                <a:spLocks noChangeShapeType="1"/>
              </p:cNvSpPr>
              <p:nvPr/>
            </p:nvSpPr>
            <p:spPr bwMode="auto">
              <a:xfrm>
                <a:off x="5556" y="2106"/>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08" name="Rectangle 184"/>
              <p:cNvSpPr>
                <a:spLocks noChangeArrowheads="1"/>
              </p:cNvSpPr>
              <p:nvPr/>
            </p:nvSpPr>
            <p:spPr bwMode="auto">
              <a:xfrm>
                <a:off x="5556" y="2106"/>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209" name="Line 185"/>
              <p:cNvSpPr>
                <a:spLocks noChangeShapeType="1"/>
              </p:cNvSpPr>
              <p:nvPr/>
            </p:nvSpPr>
            <p:spPr bwMode="auto">
              <a:xfrm>
                <a:off x="5556" y="2238"/>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10" name="Rectangle 186"/>
              <p:cNvSpPr>
                <a:spLocks noChangeArrowheads="1"/>
              </p:cNvSpPr>
              <p:nvPr/>
            </p:nvSpPr>
            <p:spPr bwMode="auto">
              <a:xfrm>
                <a:off x="5556" y="2238"/>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211" name="Line 187"/>
              <p:cNvSpPr>
                <a:spLocks noChangeShapeType="1"/>
              </p:cNvSpPr>
              <p:nvPr/>
            </p:nvSpPr>
            <p:spPr bwMode="auto">
              <a:xfrm>
                <a:off x="5556" y="2259"/>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12" name="Rectangle 188"/>
              <p:cNvSpPr>
                <a:spLocks noChangeArrowheads="1"/>
              </p:cNvSpPr>
              <p:nvPr/>
            </p:nvSpPr>
            <p:spPr bwMode="auto">
              <a:xfrm>
                <a:off x="5556" y="2259"/>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213" name="Line 189"/>
              <p:cNvSpPr>
                <a:spLocks noChangeShapeType="1"/>
              </p:cNvSpPr>
              <p:nvPr/>
            </p:nvSpPr>
            <p:spPr bwMode="auto">
              <a:xfrm>
                <a:off x="5556" y="2412"/>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14" name="Rectangle 190"/>
              <p:cNvSpPr>
                <a:spLocks noChangeArrowheads="1"/>
              </p:cNvSpPr>
              <p:nvPr/>
            </p:nvSpPr>
            <p:spPr bwMode="auto">
              <a:xfrm>
                <a:off x="5556" y="2412"/>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215" name="Line 191"/>
              <p:cNvSpPr>
                <a:spLocks noChangeShapeType="1"/>
              </p:cNvSpPr>
              <p:nvPr/>
            </p:nvSpPr>
            <p:spPr bwMode="auto">
              <a:xfrm>
                <a:off x="5556" y="2564"/>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16" name="Rectangle 192"/>
              <p:cNvSpPr>
                <a:spLocks noChangeArrowheads="1"/>
              </p:cNvSpPr>
              <p:nvPr/>
            </p:nvSpPr>
            <p:spPr bwMode="auto">
              <a:xfrm>
                <a:off x="5556" y="2564"/>
                <a:ext cx="7" cy="6"/>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217" name="Line 193"/>
              <p:cNvSpPr>
                <a:spLocks noChangeShapeType="1"/>
              </p:cNvSpPr>
              <p:nvPr/>
            </p:nvSpPr>
            <p:spPr bwMode="auto">
              <a:xfrm>
                <a:off x="5556" y="2697"/>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18" name="Rectangle 194"/>
              <p:cNvSpPr>
                <a:spLocks noChangeArrowheads="1"/>
              </p:cNvSpPr>
              <p:nvPr/>
            </p:nvSpPr>
            <p:spPr bwMode="auto">
              <a:xfrm>
                <a:off x="5556" y="2697"/>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219" name="Line 195"/>
              <p:cNvSpPr>
                <a:spLocks noChangeShapeType="1"/>
              </p:cNvSpPr>
              <p:nvPr/>
            </p:nvSpPr>
            <p:spPr bwMode="auto">
              <a:xfrm>
                <a:off x="5556" y="2835"/>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20" name="Rectangle 196"/>
              <p:cNvSpPr>
                <a:spLocks noChangeArrowheads="1"/>
              </p:cNvSpPr>
              <p:nvPr/>
            </p:nvSpPr>
            <p:spPr bwMode="auto">
              <a:xfrm>
                <a:off x="5556" y="2835"/>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221" name="Line 197"/>
              <p:cNvSpPr>
                <a:spLocks noChangeShapeType="1"/>
              </p:cNvSpPr>
              <p:nvPr/>
            </p:nvSpPr>
            <p:spPr bwMode="auto">
              <a:xfrm>
                <a:off x="5556" y="3074"/>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22" name="Rectangle 198"/>
              <p:cNvSpPr>
                <a:spLocks noChangeArrowheads="1"/>
              </p:cNvSpPr>
              <p:nvPr/>
            </p:nvSpPr>
            <p:spPr bwMode="auto">
              <a:xfrm>
                <a:off x="5556" y="3074"/>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223" name="Line 199"/>
              <p:cNvSpPr>
                <a:spLocks noChangeShapeType="1"/>
              </p:cNvSpPr>
              <p:nvPr/>
            </p:nvSpPr>
            <p:spPr bwMode="auto">
              <a:xfrm>
                <a:off x="5556" y="3171"/>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24" name="Rectangle 200"/>
              <p:cNvSpPr>
                <a:spLocks noChangeArrowheads="1"/>
              </p:cNvSpPr>
              <p:nvPr/>
            </p:nvSpPr>
            <p:spPr bwMode="auto">
              <a:xfrm>
                <a:off x="5556" y="3171"/>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225" name="Line 201"/>
              <p:cNvSpPr>
                <a:spLocks noChangeShapeType="1"/>
              </p:cNvSpPr>
              <p:nvPr/>
            </p:nvSpPr>
            <p:spPr bwMode="auto">
              <a:xfrm>
                <a:off x="5556" y="3421"/>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26" name="Rectangle 202"/>
              <p:cNvSpPr>
                <a:spLocks noChangeArrowheads="1"/>
              </p:cNvSpPr>
              <p:nvPr/>
            </p:nvSpPr>
            <p:spPr bwMode="auto">
              <a:xfrm>
                <a:off x="5556" y="3421"/>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227" name="Line 203"/>
              <p:cNvSpPr>
                <a:spLocks noChangeShapeType="1"/>
              </p:cNvSpPr>
              <p:nvPr/>
            </p:nvSpPr>
            <p:spPr bwMode="auto">
              <a:xfrm>
                <a:off x="5556" y="3523"/>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28" name="Rectangle 204"/>
              <p:cNvSpPr>
                <a:spLocks noChangeArrowheads="1"/>
              </p:cNvSpPr>
              <p:nvPr/>
            </p:nvSpPr>
            <p:spPr bwMode="auto">
              <a:xfrm>
                <a:off x="5556" y="3523"/>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grpSp>
        <p:sp>
          <p:nvSpPr>
            <p:cNvPr id="1230" name="Line 206"/>
            <p:cNvSpPr>
              <a:spLocks noChangeShapeType="1"/>
            </p:cNvSpPr>
            <p:nvPr/>
          </p:nvSpPr>
          <p:spPr bwMode="auto">
            <a:xfrm>
              <a:off x="5556" y="3716"/>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31" name="Rectangle 207"/>
            <p:cNvSpPr>
              <a:spLocks noChangeArrowheads="1"/>
            </p:cNvSpPr>
            <p:nvPr/>
          </p:nvSpPr>
          <p:spPr bwMode="auto">
            <a:xfrm>
              <a:off x="5556" y="3716"/>
              <a:ext cx="7" cy="6"/>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232" name="Line 208"/>
            <p:cNvSpPr>
              <a:spLocks noChangeShapeType="1"/>
            </p:cNvSpPr>
            <p:nvPr/>
          </p:nvSpPr>
          <p:spPr bwMode="auto">
            <a:xfrm>
              <a:off x="5556" y="3747"/>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33" name="Rectangle 209"/>
            <p:cNvSpPr>
              <a:spLocks noChangeArrowheads="1"/>
            </p:cNvSpPr>
            <p:nvPr/>
          </p:nvSpPr>
          <p:spPr bwMode="auto">
            <a:xfrm>
              <a:off x="5556" y="3747"/>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sp>
          <p:nvSpPr>
            <p:cNvPr id="1234" name="Line 210"/>
            <p:cNvSpPr>
              <a:spLocks noChangeShapeType="1"/>
            </p:cNvSpPr>
            <p:nvPr/>
          </p:nvSpPr>
          <p:spPr bwMode="auto">
            <a:xfrm>
              <a:off x="5556" y="3788"/>
              <a:ext cx="1" cy="1"/>
            </a:xfrm>
            <a:prstGeom prst="line">
              <a:avLst/>
            </a:prstGeom>
            <a:noFill/>
            <a:ln w="0">
              <a:solidFill>
                <a:srgbClr val="DADCDD"/>
              </a:solidFill>
              <a:prstDash val="solid"/>
              <a:round/>
              <a:headEnd/>
              <a:tailEnd/>
            </a:ln>
          </p:spPr>
          <p:txBody>
            <a:bodyPr vert="horz" wrap="square" lIns="91440" tIns="45720" rIns="91440" bIns="45720" numCol="1" anchor="t" anchorCtr="0" compatLnSpc="1">
              <a:prstTxWarp prst="textNoShape">
                <a:avLst/>
              </a:prstTxWarp>
            </a:bodyPr>
            <a:lstStyle/>
            <a:p>
              <a:endParaRPr lang="fr-CA" dirty="0"/>
            </a:p>
          </p:txBody>
        </p:sp>
        <p:sp>
          <p:nvSpPr>
            <p:cNvPr id="1235" name="Rectangle 211"/>
            <p:cNvSpPr>
              <a:spLocks noChangeArrowheads="1"/>
            </p:cNvSpPr>
            <p:nvPr/>
          </p:nvSpPr>
          <p:spPr bwMode="auto">
            <a:xfrm>
              <a:off x="5556" y="3788"/>
              <a:ext cx="7" cy="5"/>
            </a:xfrm>
            <a:prstGeom prst="rect">
              <a:avLst/>
            </a:prstGeom>
            <a:solidFill>
              <a:srgbClr val="DADCDD"/>
            </a:solidFill>
            <a:ln w="9525">
              <a:noFill/>
              <a:miter lim="800000"/>
              <a:headEnd/>
              <a:tailEnd/>
            </a:ln>
          </p:spPr>
          <p:txBody>
            <a:bodyPr vert="horz" wrap="square" lIns="91440" tIns="45720" rIns="91440" bIns="45720" numCol="1" anchor="t" anchorCtr="0" compatLnSpc="1">
              <a:prstTxWarp prst="textNoShape">
                <a:avLst/>
              </a:prstTxWarp>
            </a:bodyPr>
            <a:lstStyle/>
            <a:p>
              <a:endParaRPr lang="fr-CA" dirty="0"/>
            </a:p>
          </p:txBody>
        </p:sp>
      </p:grpSp>
    </p:spTree>
    <p:extLst>
      <p:ext uri="{BB962C8B-B14F-4D97-AF65-F5344CB8AC3E}">
        <p14:creationId xmlns:p14="http://schemas.microsoft.com/office/powerpoint/2010/main" val="585938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1"/>
            </p:custDataLst>
          </p:nvPr>
        </p:nvSpPr>
        <p:spPr/>
        <p:txBody>
          <a:bodyPr/>
          <a:lstStyle/>
          <a:p>
            <a:pPr>
              <a:defRPr/>
            </a:pPr>
            <a:fld id="{80FB8CDC-37CD-45BA-9FD3-818302BE5254}" type="slidenum">
              <a:rPr lang="en-US" smtClean="0"/>
              <a:pPr>
                <a:defRPr/>
              </a:pPr>
              <a:t>5</a:t>
            </a:fld>
            <a:endParaRPr lang="en-US" dirty="0">
              <a:solidFill>
                <a:schemeClr val="tx1"/>
              </a:solidFill>
            </a:endParaRPr>
          </a:p>
        </p:txBody>
      </p:sp>
      <p:pic>
        <p:nvPicPr>
          <p:cNvPr id="1029" name="Picture 5"/>
          <p:cNvPicPr>
            <a:picLocks noChangeAspect="1" noChangeArrowheads="1"/>
          </p:cNvPicPr>
          <p:nvPr>
            <p:custDataLst>
              <p:tags r:id="rId2"/>
            </p:custDataLst>
          </p:nvPr>
        </p:nvPicPr>
        <p:blipFill>
          <a:blip r:embed="rId6" cstate="print">
            <a:extLst>
              <a:ext uri="{28A0092B-C50C-407E-A947-70E740481C1C}">
                <a14:useLocalDpi xmlns:a14="http://schemas.microsoft.com/office/drawing/2010/main" val="0"/>
              </a:ext>
            </a:extLst>
          </a:blip>
          <a:srcRect/>
          <a:stretch>
            <a:fillRect/>
          </a:stretch>
        </p:blipFill>
        <p:spPr bwMode="auto">
          <a:xfrm>
            <a:off x="1041399" y="1052736"/>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AutoShape 2"/>
          <p:cNvSpPr>
            <a:spLocks noGrp="1" noChangeArrowheads="1"/>
          </p:cNvSpPr>
          <p:nvPr>
            <p:ph type="title" idx="4294967295"/>
            <p:custDataLst>
              <p:tags r:id="rId3"/>
            </p:custDataLst>
          </p:nvPr>
        </p:nvSpPr>
        <p:spPr>
          <a:xfrm>
            <a:off x="1066800" y="476672"/>
            <a:ext cx="7848600" cy="576064"/>
          </a:xfrm>
        </p:spPr>
        <p:txBody>
          <a:bodyPr/>
          <a:lstStyle/>
          <a:p>
            <a:pPr algn="ctr" eaLnBrk="1" hangingPunct="1"/>
            <a:r>
              <a:rPr lang="fr-CA" sz="2800" dirty="0">
                <a:solidFill>
                  <a:srgbClr val="003366"/>
                </a:solidFill>
              </a:rPr>
              <a:t>Modifications </a:t>
            </a:r>
            <a:r>
              <a:rPr lang="fr-CA" sz="2800" dirty="0" smtClean="0">
                <a:solidFill>
                  <a:srgbClr val="003366"/>
                </a:solidFill>
              </a:rPr>
              <a:t>apportées au </a:t>
            </a:r>
            <a:r>
              <a:rPr lang="fr-CA" sz="2800" dirty="0">
                <a:solidFill>
                  <a:srgbClr val="003366"/>
                </a:solidFill>
              </a:rPr>
              <a:t>formulaire 1</a:t>
            </a:r>
            <a:endParaRPr lang="fr-CA" sz="2800" noProof="0" dirty="0" smtClean="0">
              <a:solidFill>
                <a:srgbClr val="003366"/>
              </a:solidFill>
            </a:endParaRPr>
          </a:p>
        </p:txBody>
      </p:sp>
      <p:grpSp>
        <p:nvGrpSpPr>
          <p:cNvPr id="2" name="Group 4"/>
          <p:cNvGrpSpPr>
            <a:grpSpLocks noChangeAspect="1"/>
          </p:cNvGrpSpPr>
          <p:nvPr/>
        </p:nvGrpSpPr>
        <p:grpSpPr bwMode="auto">
          <a:xfrm>
            <a:off x="1200150" y="1100138"/>
            <a:ext cx="6753233" cy="4848225"/>
            <a:chOff x="756" y="693"/>
            <a:chExt cx="4254" cy="3054"/>
          </a:xfrm>
        </p:grpSpPr>
        <p:sp>
          <p:nvSpPr>
            <p:cNvPr id="3" name="AutoShape 3"/>
            <p:cNvSpPr>
              <a:spLocks noChangeAspect="1" noChangeArrowheads="1" noTextEdit="1"/>
            </p:cNvSpPr>
            <p:nvPr/>
          </p:nvSpPr>
          <p:spPr bwMode="auto">
            <a:xfrm>
              <a:off x="756" y="693"/>
              <a:ext cx="4248" cy="2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grpSp>
          <p:nvGrpSpPr>
            <p:cNvPr id="5" name="Group 205"/>
            <p:cNvGrpSpPr>
              <a:grpSpLocks/>
            </p:cNvGrpSpPr>
            <p:nvPr/>
          </p:nvGrpSpPr>
          <p:grpSpPr bwMode="auto">
            <a:xfrm>
              <a:off x="756" y="693"/>
              <a:ext cx="4254" cy="3054"/>
              <a:chOff x="756" y="693"/>
              <a:chExt cx="4254" cy="3054"/>
            </a:xfrm>
          </p:grpSpPr>
          <p:sp>
            <p:nvSpPr>
              <p:cNvPr id="14" name="Rectangle 5"/>
              <p:cNvSpPr>
                <a:spLocks noChangeArrowheads="1"/>
              </p:cNvSpPr>
              <p:nvPr/>
            </p:nvSpPr>
            <p:spPr bwMode="auto">
              <a:xfrm>
                <a:off x="756" y="693"/>
                <a:ext cx="4248" cy="305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5" name="Rectangle 6"/>
              <p:cNvSpPr>
                <a:spLocks noChangeArrowheads="1"/>
              </p:cNvSpPr>
              <p:nvPr/>
            </p:nvSpPr>
            <p:spPr bwMode="auto">
              <a:xfrm>
                <a:off x="864" y="705"/>
                <a:ext cx="420"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ln>
                      <a:noFill/>
                    </a:ln>
                    <a:solidFill>
                      <a:srgbClr val="000000"/>
                    </a:solidFill>
                    <a:effectLst/>
                    <a:latin typeface="Times New Roman" pitchFamily="18" charset="0"/>
                    <a:cs typeface="Arial" pitchFamily="34" charset="0"/>
                  </a:rPr>
                  <a:t>2 </a:t>
                </a:r>
                <a:r>
                  <a:rPr kumimoji="0" lang="fr-CA" sz="900" b="1" i="0" u="none" strike="noStrike" cap="none" normalizeH="0" baseline="0" dirty="0" smtClean="0">
                    <a:ln>
                      <a:noFill/>
                    </a:ln>
                    <a:solidFill>
                      <a:srgbClr val="000000"/>
                    </a:solidFill>
                    <a:effectLst/>
                    <a:latin typeface="Times New Roman" pitchFamily="18" charset="0"/>
                    <a:cs typeface="Arial" pitchFamily="34" charset="0"/>
                  </a:rPr>
                  <a:t>BREVETÉ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Rectangle 7"/>
              <p:cNvSpPr>
                <a:spLocks noChangeArrowheads="1"/>
              </p:cNvSpPr>
              <p:nvPr/>
            </p:nvSpPr>
            <p:spPr bwMode="auto">
              <a:xfrm>
                <a:off x="864" y="867"/>
                <a:ext cx="415"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CA" sz="800" dirty="0" smtClean="0">
                    <a:solidFill>
                      <a:srgbClr val="000000"/>
                    </a:solidFill>
                    <a:latin typeface="Times New Roman" pitchFamily="18" charset="0"/>
                    <a:cs typeface="Arial" pitchFamily="34" charset="0"/>
                  </a:rPr>
                  <a:t>Nom du breveté</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Rectangle 8"/>
              <p:cNvSpPr>
                <a:spLocks noChangeArrowheads="1"/>
              </p:cNvSpPr>
              <p:nvPr/>
            </p:nvSpPr>
            <p:spPr bwMode="auto">
              <a:xfrm>
                <a:off x="864" y="1113"/>
                <a:ext cx="493"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Adresse du breveté</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Rectangle 9"/>
              <p:cNvSpPr>
                <a:spLocks noChangeArrowheads="1"/>
              </p:cNvSpPr>
              <p:nvPr/>
            </p:nvSpPr>
            <p:spPr bwMode="auto">
              <a:xfrm>
                <a:off x="864" y="1785"/>
                <a:ext cx="340"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Indiquer si le</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Rectangle 10"/>
              <p:cNvSpPr>
                <a:spLocks noChangeArrowheads="1"/>
              </p:cNvSpPr>
              <p:nvPr/>
            </p:nvSpPr>
            <p:spPr bwMode="auto">
              <a:xfrm>
                <a:off x="864" y="1893"/>
                <a:ext cx="311"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CA" sz="800" dirty="0" smtClean="0">
                    <a:solidFill>
                      <a:srgbClr val="000000"/>
                    </a:solidFill>
                    <a:latin typeface="Times New Roman" pitchFamily="18" charset="0"/>
                    <a:cs typeface="Arial" pitchFamily="34" charset="0"/>
                  </a:rPr>
                  <a:t>b</a:t>
                </a:r>
                <a:r>
                  <a:rPr kumimoji="0" lang="fr-CA" sz="800" b="0" i="0" u="none" strike="noStrike" cap="none" normalizeH="0" baseline="0" dirty="0" smtClean="0">
                    <a:ln>
                      <a:noFill/>
                    </a:ln>
                    <a:solidFill>
                      <a:srgbClr val="000000"/>
                    </a:solidFill>
                    <a:effectLst/>
                    <a:latin typeface="Times New Roman" pitchFamily="18" charset="0"/>
                    <a:cs typeface="Arial" pitchFamily="34" charset="0"/>
                  </a:rPr>
                  <a:t>reveté est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Rectangle 11"/>
              <p:cNvSpPr>
                <a:spLocks noChangeArrowheads="1"/>
              </p:cNvSpPr>
              <p:nvPr/>
            </p:nvSpPr>
            <p:spPr bwMode="auto">
              <a:xfrm>
                <a:off x="1692" y="1881"/>
                <a:ext cx="521"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CA" sz="800" dirty="0" smtClean="0">
                    <a:solidFill>
                      <a:srgbClr val="000000"/>
                    </a:solidFill>
                    <a:latin typeface="Times New Roman" pitchFamily="18" charset="0"/>
                    <a:cs typeface="Arial" pitchFamily="34" charset="0"/>
                  </a:rPr>
                  <a:t>l</a:t>
                </a:r>
                <a:r>
                  <a:rPr kumimoji="0" lang="fr-CA" sz="800" b="0" i="0" u="none" strike="noStrike" cap="none" normalizeH="0" baseline="0" dirty="0" smtClean="0">
                    <a:ln>
                      <a:noFill/>
                    </a:ln>
                    <a:solidFill>
                      <a:srgbClr val="000000"/>
                    </a:solidFill>
                    <a:effectLst/>
                    <a:latin typeface="Times New Roman" pitchFamily="18" charset="0"/>
                    <a:cs typeface="Arial" pitchFamily="34" charset="0"/>
                  </a:rPr>
                  <a:t>e titulaire du brevet</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Rectangle 12"/>
              <p:cNvSpPr>
                <a:spLocks noChangeArrowheads="1"/>
              </p:cNvSpPr>
              <p:nvPr/>
            </p:nvSpPr>
            <p:spPr bwMode="auto">
              <a:xfrm>
                <a:off x="2376" y="1881"/>
                <a:ext cx="2194"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CA" sz="800" dirty="0" smtClean="0">
                    <a:solidFill>
                      <a:srgbClr val="000000"/>
                    </a:solidFill>
                    <a:latin typeface="Times New Roman" pitchFamily="18" charset="0"/>
                    <a:cs typeface="Arial" pitchFamily="34" charset="0"/>
                  </a:rPr>
                  <a:t>u</a:t>
                </a:r>
                <a:r>
                  <a:rPr kumimoji="0" lang="fr-CA" sz="800" b="0" i="0" u="none" strike="noStrike" cap="none" normalizeH="0" baseline="0" dirty="0" smtClean="0">
                    <a:ln>
                      <a:noFill/>
                    </a:ln>
                    <a:solidFill>
                      <a:srgbClr val="000000"/>
                    </a:solidFill>
                    <a:effectLst/>
                    <a:latin typeface="Times New Roman" pitchFamily="18" charset="0"/>
                    <a:cs typeface="Arial" pitchFamily="34" charset="0"/>
                  </a:rPr>
                  <a:t>ne personne ayant droit aux avantages d’un brevet ou qui exerce les droits relatifs à </a:t>
                </a:r>
              </a:p>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un brevet l</a:t>
                </a:r>
                <a:r>
                  <a:rPr lang="fr-CA" sz="800" dirty="0" smtClean="0">
                    <a:solidFill>
                      <a:srgbClr val="000000"/>
                    </a:solidFill>
                    <a:latin typeface="Times New Roman" pitchFamily="18" charset="0"/>
                    <a:cs typeface="Arial" pitchFamily="34" charset="0"/>
                  </a:rPr>
                  <a:t>ié au médicament</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Rectangle 13"/>
              <p:cNvSpPr>
                <a:spLocks noChangeArrowheads="1"/>
              </p:cNvSpPr>
              <p:nvPr/>
            </p:nvSpPr>
            <p:spPr bwMode="auto">
              <a:xfrm>
                <a:off x="864" y="2265"/>
                <a:ext cx="874"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900" b="1" i="0" u="none" strike="noStrike" cap="none" normalizeH="0" baseline="0" dirty="0" smtClean="0">
                    <a:ln>
                      <a:noFill/>
                    </a:ln>
                    <a:solidFill>
                      <a:srgbClr val="000000"/>
                    </a:solidFill>
                    <a:effectLst/>
                    <a:latin typeface="Times New Roman" pitchFamily="18" charset="0"/>
                    <a:cs typeface="Arial" pitchFamily="34" charset="0"/>
                  </a:rPr>
                  <a:t>3 AVIS DE CONFORMITÉ</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Rectangle 14"/>
              <p:cNvSpPr>
                <a:spLocks noChangeArrowheads="1"/>
              </p:cNvSpPr>
              <p:nvPr/>
            </p:nvSpPr>
            <p:spPr bwMode="auto">
              <a:xfrm>
                <a:off x="2244" y="2475"/>
                <a:ext cx="289"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Indiquer </a:t>
                </a:r>
              </a:p>
              <a:p>
                <a:pPr marL="0" marR="0" lvl="0" indent="0" algn="l" defTabSz="914400" rtl="0" eaLnBrk="1" fontAlgn="base" latinLnBrk="0" hangingPunct="1">
                  <a:lnSpc>
                    <a:spcPct val="100000"/>
                  </a:lnSpc>
                  <a:spcBef>
                    <a:spcPct val="0"/>
                  </a:spcBef>
                  <a:spcAft>
                    <a:spcPct val="0"/>
                  </a:spcAft>
                  <a:buClrTx/>
                  <a:buSzTx/>
                  <a:buFontTx/>
                  <a:buNone/>
                  <a:tabLst/>
                </a:pPr>
                <a:r>
                  <a:rPr lang="fr-CA" sz="800" dirty="0" smtClean="0">
                    <a:solidFill>
                      <a:srgbClr val="000000"/>
                    </a:solidFill>
                    <a:latin typeface="Times New Roman" pitchFamily="18" charset="0"/>
                    <a:cs typeface="Arial" pitchFamily="34" charset="0"/>
                  </a:rPr>
                  <a:t>s’il y a lieu</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 name="Rectangle 15"/>
              <p:cNvSpPr>
                <a:spLocks noChangeArrowheads="1"/>
              </p:cNvSpPr>
              <p:nvPr/>
            </p:nvSpPr>
            <p:spPr bwMode="auto">
              <a:xfrm>
                <a:off x="3060" y="2475"/>
                <a:ext cx="704"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Programme d’accès spécial</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Rectangle 16"/>
              <p:cNvSpPr>
                <a:spLocks noChangeArrowheads="1"/>
              </p:cNvSpPr>
              <p:nvPr/>
            </p:nvSpPr>
            <p:spPr bwMode="auto">
              <a:xfrm>
                <a:off x="1104" y="2583"/>
                <a:ext cx="46"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Times New Roman" pitchFamily="18" charset="0"/>
                    <a:cs typeface="Arial" pitchFamily="34" charset="0"/>
                  </a:rPr>
                  <a:t>A</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 name="Rectangle 17"/>
              <p:cNvSpPr>
                <a:spLocks noChangeArrowheads="1"/>
              </p:cNvSpPr>
              <p:nvPr/>
            </p:nvSpPr>
            <p:spPr bwMode="auto">
              <a:xfrm>
                <a:off x="1512" y="2583"/>
                <a:ext cx="96" cy="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Times New Roman" pitchFamily="18" charset="0"/>
                    <a:cs typeface="Arial" pitchFamily="34" charset="0"/>
                  </a:rPr>
                  <a:t>M</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7" name="Rectangle 18"/>
              <p:cNvSpPr>
                <a:spLocks noChangeArrowheads="1"/>
              </p:cNvSpPr>
              <p:nvPr/>
            </p:nvSpPr>
            <p:spPr bwMode="auto">
              <a:xfrm>
                <a:off x="1794" y="2583"/>
                <a:ext cx="25"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Times New Roman" pitchFamily="18" charset="0"/>
                    <a:cs typeface="Arial" pitchFamily="34" charset="0"/>
                  </a:rPr>
                  <a:t>J</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Rectangle 20"/>
              <p:cNvSpPr>
                <a:spLocks noChangeArrowheads="1"/>
              </p:cNvSpPr>
              <p:nvPr/>
            </p:nvSpPr>
            <p:spPr bwMode="auto">
              <a:xfrm>
                <a:off x="3060" y="2589"/>
                <a:ext cx="65"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ou</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 name="Rectangle 21"/>
              <p:cNvSpPr>
                <a:spLocks noChangeArrowheads="1"/>
              </p:cNvSpPr>
              <p:nvPr/>
            </p:nvSpPr>
            <p:spPr bwMode="auto">
              <a:xfrm>
                <a:off x="3060" y="2691"/>
                <a:ext cx="1551"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Demande d’essai clinique ou Drogue nouvelle de recherche</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1" name="Rectangle 22"/>
              <p:cNvSpPr>
                <a:spLocks noChangeArrowheads="1"/>
              </p:cNvSpPr>
              <p:nvPr/>
            </p:nvSpPr>
            <p:spPr bwMode="auto">
              <a:xfrm>
                <a:off x="864" y="3069"/>
                <a:ext cx="1983"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900" b="1" i="0" u="none" strike="noStrike" cap="none" normalizeH="0" baseline="0" dirty="0" smtClean="0">
                    <a:ln>
                      <a:noFill/>
                    </a:ln>
                    <a:solidFill>
                      <a:srgbClr val="000000"/>
                    </a:solidFill>
                    <a:effectLst/>
                    <a:latin typeface="Times New Roman" pitchFamily="18" charset="0"/>
                    <a:cs typeface="Arial" pitchFamily="34" charset="0"/>
                  </a:rPr>
                  <a:t>4 NUMÉRO D’IDENTIFICATION DU MÉDICAMENT (DIN)</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4" name="Rectangle 23"/>
              <p:cNvSpPr>
                <a:spLocks noChangeArrowheads="1"/>
              </p:cNvSpPr>
              <p:nvPr/>
            </p:nvSpPr>
            <p:spPr bwMode="auto">
              <a:xfrm>
                <a:off x="864" y="3321"/>
                <a:ext cx="1058"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CA" sz="800" dirty="0" smtClean="0">
                    <a:solidFill>
                      <a:srgbClr val="000000"/>
                    </a:solidFill>
                    <a:latin typeface="Times New Roman" pitchFamily="18" charset="0"/>
                    <a:cs typeface="Arial" pitchFamily="34" charset="0"/>
                  </a:rPr>
                  <a:t>Numéro d’identification du médicament</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5" name="Rectangle 24"/>
              <p:cNvSpPr>
                <a:spLocks noChangeArrowheads="1"/>
              </p:cNvSpPr>
              <p:nvPr/>
            </p:nvSpPr>
            <p:spPr bwMode="auto">
              <a:xfrm>
                <a:off x="2730" y="3327"/>
                <a:ext cx="501"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Forme posologique</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6" name="Rectangle 25"/>
              <p:cNvSpPr>
                <a:spLocks noChangeArrowheads="1"/>
              </p:cNvSpPr>
              <p:nvPr/>
            </p:nvSpPr>
            <p:spPr bwMode="auto">
              <a:xfrm>
                <a:off x="4182" y="3327"/>
                <a:ext cx="527"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Concentration/Unité</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7" name="Rectangle 26"/>
              <p:cNvSpPr>
                <a:spLocks noChangeArrowheads="1"/>
              </p:cNvSpPr>
              <p:nvPr/>
            </p:nvSpPr>
            <p:spPr bwMode="auto">
              <a:xfrm>
                <a:off x="1692" y="1419"/>
                <a:ext cx="30" cy="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28" name="Rectangle 27"/>
              <p:cNvSpPr>
                <a:spLocks noChangeArrowheads="1"/>
              </p:cNvSpPr>
              <p:nvPr/>
            </p:nvSpPr>
            <p:spPr bwMode="auto">
              <a:xfrm>
                <a:off x="943" y="2433"/>
                <a:ext cx="92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000" b="0" i="0" u="none" strike="noStrike" cap="none" normalizeH="0" baseline="0" dirty="0" smtClean="0">
                    <a:ln>
                      <a:noFill/>
                    </a:ln>
                    <a:solidFill>
                      <a:srgbClr val="000000"/>
                    </a:solidFill>
                    <a:effectLst/>
                    <a:latin typeface="Times New Roman" pitchFamily="18" charset="0"/>
                    <a:cs typeface="Arial" pitchFamily="34" charset="0"/>
                  </a:rPr>
                  <a:t>Premier</a:t>
                </a:r>
                <a:r>
                  <a:rPr kumimoji="0" lang="fr-CA" sz="1000" b="0" i="0" u="none" strike="noStrike" cap="none" normalizeH="0" dirty="0" smtClean="0">
                    <a:ln>
                      <a:noFill/>
                    </a:ln>
                    <a:solidFill>
                      <a:srgbClr val="000000"/>
                    </a:solidFill>
                    <a:effectLst/>
                    <a:latin typeface="Times New Roman" pitchFamily="18" charset="0"/>
                    <a:cs typeface="Arial" pitchFamily="34" charset="0"/>
                  </a:rPr>
                  <a:t> Avis de conformité</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0" name="Rectangle 28"/>
              <p:cNvSpPr>
                <a:spLocks noChangeArrowheads="1"/>
              </p:cNvSpPr>
              <p:nvPr/>
            </p:nvSpPr>
            <p:spPr bwMode="auto">
              <a:xfrm>
                <a:off x="1692" y="1257"/>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1" name="Rectangle 29"/>
              <p:cNvSpPr>
                <a:spLocks noChangeArrowheads="1"/>
              </p:cNvSpPr>
              <p:nvPr/>
            </p:nvSpPr>
            <p:spPr bwMode="auto">
              <a:xfrm>
                <a:off x="1692" y="1569"/>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2" name="Rectangle 30"/>
              <p:cNvSpPr>
                <a:spLocks noChangeArrowheads="1"/>
              </p:cNvSpPr>
              <p:nvPr/>
            </p:nvSpPr>
            <p:spPr bwMode="auto">
              <a:xfrm>
                <a:off x="1692" y="939"/>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3" name="Rectangle 31"/>
              <p:cNvSpPr>
                <a:spLocks noChangeArrowheads="1"/>
              </p:cNvSpPr>
              <p:nvPr/>
            </p:nvSpPr>
            <p:spPr bwMode="auto">
              <a:xfrm>
                <a:off x="1692" y="1107"/>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4" name="Rectangle 32"/>
              <p:cNvSpPr>
                <a:spLocks noChangeArrowheads="1"/>
              </p:cNvSpPr>
              <p:nvPr/>
            </p:nvSpPr>
            <p:spPr bwMode="auto">
              <a:xfrm>
                <a:off x="3888" y="3501"/>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5" name="Rectangle 33"/>
              <p:cNvSpPr>
                <a:spLocks noChangeArrowheads="1"/>
              </p:cNvSpPr>
              <p:nvPr/>
            </p:nvSpPr>
            <p:spPr bwMode="auto">
              <a:xfrm>
                <a:off x="1968" y="3501"/>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6" name="Rectangle 34"/>
              <p:cNvSpPr>
                <a:spLocks noChangeArrowheads="1"/>
              </p:cNvSpPr>
              <p:nvPr/>
            </p:nvSpPr>
            <p:spPr bwMode="auto">
              <a:xfrm>
                <a:off x="864" y="3501"/>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7" name="Rectangle 35"/>
              <p:cNvSpPr>
                <a:spLocks noChangeArrowheads="1"/>
              </p:cNvSpPr>
              <p:nvPr/>
            </p:nvSpPr>
            <p:spPr bwMode="auto">
              <a:xfrm>
                <a:off x="864" y="2697"/>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8" name="Rectangle 36"/>
              <p:cNvSpPr>
                <a:spLocks noChangeArrowheads="1"/>
              </p:cNvSpPr>
              <p:nvPr/>
            </p:nvSpPr>
            <p:spPr bwMode="auto">
              <a:xfrm>
                <a:off x="1416" y="2697"/>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39" name="Rectangle 37"/>
              <p:cNvSpPr>
                <a:spLocks noChangeArrowheads="1"/>
              </p:cNvSpPr>
              <p:nvPr/>
            </p:nvSpPr>
            <p:spPr bwMode="auto">
              <a:xfrm>
                <a:off x="1692" y="2697"/>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40" name="Rectangle 38"/>
              <p:cNvSpPr>
                <a:spLocks noChangeArrowheads="1"/>
              </p:cNvSpPr>
              <p:nvPr/>
            </p:nvSpPr>
            <p:spPr bwMode="auto">
              <a:xfrm>
                <a:off x="4998" y="693"/>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1" name="Line 39"/>
              <p:cNvSpPr>
                <a:spLocks noChangeShapeType="1"/>
              </p:cNvSpPr>
              <p:nvPr/>
            </p:nvSpPr>
            <p:spPr bwMode="auto">
              <a:xfrm>
                <a:off x="4998" y="699"/>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42" name="Rectangle 40"/>
              <p:cNvSpPr>
                <a:spLocks noChangeArrowheads="1"/>
              </p:cNvSpPr>
              <p:nvPr/>
            </p:nvSpPr>
            <p:spPr bwMode="auto">
              <a:xfrm>
                <a:off x="4998" y="699"/>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3" name="Rectangle 41"/>
              <p:cNvSpPr>
                <a:spLocks noChangeArrowheads="1"/>
              </p:cNvSpPr>
              <p:nvPr/>
            </p:nvSpPr>
            <p:spPr bwMode="auto">
              <a:xfrm>
                <a:off x="852" y="855"/>
                <a:ext cx="401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4" name="Line 42"/>
              <p:cNvSpPr>
                <a:spLocks noChangeShapeType="1"/>
              </p:cNvSpPr>
              <p:nvPr/>
            </p:nvSpPr>
            <p:spPr bwMode="auto">
              <a:xfrm>
                <a:off x="4998" y="801"/>
                <a:ext cx="0" cy="6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45" name="Rectangle 43"/>
              <p:cNvSpPr>
                <a:spLocks noChangeArrowheads="1"/>
              </p:cNvSpPr>
              <p:nvPr/>
            </p:nvSpPr>
            <p:spPr bwMode="auto">
              <a:xfrm>
                <a:off x="4998" y="801"/>
                <a:ext cx="6" cy="6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6" name="Rectangle 44"/>
              <p:cNvSpPr>
                <a:spLocks noChangeArrowheads="1"/>
              </p:cNvSpPr>
              <p:nvPr/>
            </p:nvSpPr>
            <p:spPr bwMode="auto">
              <a:xfrm>
                <a:off x="852" y="1029"/>
                <a:ext cx="401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7" name="Line 45"/>
              <p:cNvSpPr>
                <a:spLocks noChangeShapeType="1"/>
              </p:cNvSpPr>
              <p:nvPr/>
            </p:nvSpPr>
            <p:spPr bwMode="auto">
              <a:xfrm>
                <a:off x="4998" y="867"/>
                <a:ext cx="0" cy="16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48" name="Rectangle 46"/>
              <p:cNvSpPr>
                <a:spLocks noChangeArrowheads="1"/>
              </p:cNvSpPr>
              <p:nvPr/>
            </p:nvSpPr>
            <p:spPr bwMode="auto">
              <a:xfrm>
                <a:off x="4998" y="867"/>
                <a:ext cx="6" cy="16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9" name="Line 47"/>
              <p:cNvSpPr>
                <a:spLocks noChangeShapeType="1"/>
              </p:cNvSpPr>
              <p:nvPr/>
            </p:nvSpPr>
            <p:spPr bwMode="auto">
              <a:xfrm>
                <a:off x="1674" y="1197"/>
                <a:ext cx="318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50" name="Rectangle 48"/>
              <p:cNvSpPr>
                <a:spLocks noChangeArrowheads="1"/>
              </p:cNvSpPr>
              <p:nvPr/>
            </p:nvSpPr>
            <p:spPr bwMode="auto">
              <a:xfrm>
                <a:off x="1674" y="1197"/>
                <a:ext cx="318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51" name="Line 49"/>
              <p:cNvSpPr>
                <a:spLocks noChangeShapeType="1"/>
              </p:cNvSpPr>
              <p:nvPr/>
            </p:nvSpPr>
            <p:spPr bwMode="auto">
              <a:xfrm>
                <a:off x="4998" y="1041"/>
                <a:ext cx="0" cy="15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52" name="Rectangle 50"/>
              <p:cNvSpPr>
                <a:spLocks noChangeArrowheads="1"/>
              </p:cNvSpPr>
              <p:nvPr/>
            </p:nvSpPr>
            <p:spPr bwMode="auto">
              <a:xfrm>
                <a:off x="4998" y="1041"/>
                <a:ext cx="6" cy="15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53" name="Line 51"/>
              <p:cNvSpPr>
                <a:spLocks noChangeShapeType="1"/>
              </p:cNvSpPr>
              <p:nvPr/>
            </p:nvSpPr>
            <p:spPr bwMode="auto">
              <a:xfrm>
                <a:off x="1674" y="1347"/>
                <a:ext cx="318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54" name="Rectangle 52"/>
              <p:cNvSpPr>
                <a:spLocks noChangeArrowheads="1"/>
              </p:cNvSpPr>
              <p:nvPr/>
            </p:nvSpPr>
            <p:spPr bwMode="auto">
              <a:xfrm>
                <a:off x="1674" y="1347"/>
                <a:ext cx="318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55" name="Line 53"/>
              <p:cNvSpPr>
                <a:spLocks noChangeShapeType="1"/>
              </p:cNvSpPr>
              <p:nvPr/>
            </p:nvSpPr>
            <p:spPr bwMode="auto">
              <a:xfrm>
                <a:off x="4998" y="1203"/>
                <a:ext cx="0" cy="144"/>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72" name="Rectangle 54"/>
              <p:cNvSpPr>
                <a:spLocks noChangeArrowheads="1"/>
              </p:cNvSpPr>
              <p:nvPr/>
            </p:nvSpPr>
            <p:spPr bwMode="auto">
              <a:xfrm>
                <a:off x="4998" y="1203"/>
                <a:ext cx="6" cy="144"/>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74" name="Line 55"/>
              <p:cNvSpPr>
                <a:spLocks noChangeShapeType="1"/>
              </p:cNvSpPr>
              <p:nvPr/>
            </p:nvSpPr>
            <p:spPr bwMode="auto">
              <a:xfrm>
                <a:off x="1674" y="1503"/>
                <a:ext cx="318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75" name="Rectangle 56"/>
              <p:cNvSpPr>
                <a:spLocks noChangeArrowheads="1"/>
              </p:cNvSpPr>
              <p:nvPr/>
            </p:nvSpPr>
            <p:spPr bwMode="auto">
              <a:xfrm>
                <a:off x="1674" y="1503"/>
                <a:ext cx="318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76" name="Line 57"/>
              <p:cNvSpPr>
                <a:spLocks noChangeShapeType="1"/>
              </p:cNvSpPr>
              <p:nvPr/>
            </p:nvSpPr>
            <p:spPr bwMode="auto">
              <a:xfrm>
                <a:off x="4998" y="1353"/>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77" name="Rectangle 58"/>
              <p:cNvSpPr>
                <a:spLocks noChangeArrowheads="1"/>
              </p:cNvSpPr>
              <p:nvPr/>
            </p:nvSpPr>
            <p:spPr bwMode="auto">
              <a:xfrm>
                <a:off x="4998" y="1353"/>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78" name="Rectangle 59"/>
              <p:cNvSpPr>
                <a:spLocks noChangeArrowheads="1"/>
              </p:cNvSpPr>
              <p:nvPr/>
            </p:nvSpPr>
            <p:spPr bwMode="auto">
              <a:xfrm>
                <a:off x="852" y="1659"/>
                <a:ext cx="401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79" name="Line 60"/>
              <p:cNvSpPr>
                <a:spLocks noChangeShapeType="1"/>
              </p:cNvSpPr>
              <p:nvPr/>
            </p:nvSpPr>
            <p:spPr bwMode="auto">
              <a:xfrm>
                <a:off x="4998" y="1509"/>
                <a:ext cx="0" cy="15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80" name="Rectangle 61"/>
              <p:cNvSpPr>
                <a:spLocks noChangeArrowheads="1"/>
              </p:cNvSpPr>
              <p:nvPr/>
            </p:nvSpPr>
            <p:spPr bwMode="auto">
              <a:xfrm>
                <a:off x="4998" y="1509"/>
                <a:ext cx="6" cy="15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81" name="Line 62"/>
              <p:cNvSpPr>
                <a:spLocks noChangeShapeType="1"/>
              </p:cNvSpPr>
              <p:nvPr/>
            </p:nvSpPr>
            <p:spPr bwMode="auto">
              <a:xfrm>
                <a:off x="4998" y="1671"/>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82" name="Rectangle 63"/>
              <p:cNvSpPr>
                <a:spLocks noChangeArrowheads="1"/>
              </p:cNvSpPr>
              <p:nvPr/>
            </p:nvSpPr>
            <p:spPr bwMode="auto">
              <a:xfrm>
                <a:off x="4998" y="1671"/>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83" name="Rectangle 64"/>
              <p:cNvSpPr>
                <a:spLocks noChangeArrowheads="1"/>
              </p:cNvSpPr>
              <p:nvPr/>
            </p:nvSpPr>
            <p:spPr bwMode="auto">
              <a:xfrm>
                <a:off x="1542" y="1869"/>
                <a:ext cx="138"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84" name="Rectangle 65"/>
              <p:cNvSpPr>
                <a:spLocks noChangeArrowheads="1"/>
              </p:cNvSpPr>
              <p:nvPr/>
            </p:nvSpPr>
            <p:spPr bwMode="auto">
              <a:xfrm>
                <a:off x="2232" y="1869"/>
                <a:ext cx="132"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85" name="Line 66"/>
              <p:cNvSpPr>
                <a:spLocks noChangeShapeType="1"/>
              </p:cNvSpPr>
              <p:nvPr/>
            </p:nvSpPr>
            <p:spPr bwMode="auto">
              <a:xfrm>
                <a:off x="4998" y="1773"/>
                <a:ext cx="0" cy="10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86" name="Rectangle 67"/>
              <p:cNvSpPr>
                <a:spLocks noChangeArrowheads="1"/>
              </p:cNvSpPr>
              <p:nvPr/>
            </p:nvSpPr>
            <p:spPr bwMode="auto">
              <a:xfrm>
                <a:off x="4998" y="1773"/>
                <a:ext cx="6" cy="10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87" name="Rectangle 68"/>
              <p:cNvSpPr>
                <a:spLocks noChangeArrowheads="1"/>
              </p:cNvSpPr>
              <p:nvPr/>
            </p:nvSpPr>
            <p:spPr bwMode="auto">
              <a:xfrm>
                <a:off x="1530" y="1869"/>
                <a:ext cx="12" cy="12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88" name="Rectangle 69"/>
              <p:cNvSpPr>
                <a:spLocks noChangeArrowheads="1"/>
              </p:cNvSpPr>
              <p:nvPr/>
            </p:nvSpPr>
            <p:spPr bwMode="auto">
              <a:xfrm>
                <a:off x="1542" y="1977"/>
                <a:ext cx="138"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89" name="Rectangle 70"/>
              <p:cNvSpPr>
                <a:spLocks noChangeArrowheads="1"/>
              </p:cNvSpPr>
              <p:nvPr/>
            </p:nvSpPr>
            <p:spPr bwMode="auto">
              <a:xfrm>
                <a:off x="1668" y="1881"/>
                <a:ext cx="12" cy="10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90" name="Rectangle 71"/>
              <p:cNvSpPr>
                <a:spLocks noChangeArrowheads="1"/>
              </p:cNvSpPr>
              <p:nvPr/>
            </p:nvSpPr>
            <p:spPr bwMode="auto">
              <a:xfrm>
                <a:off x="2220" y="1869"/>
                <a:ext cx="12" cy="12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91" name="Rectangle 72"/>
              <p:cNvSpPr>
                <a:spLocks noChangeArrowheads="1"/>
              </p:cNvSpPr>
              <p:nvPr/>
            </p:nvSpPr>
            <p:spPr bwMode="auto">
              <a:xfrm>
                <a:off x="2232" y="1977"/>
                <a:ext cx="132"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92" name="Rectangle 73"/>
              <p:cNvSpPr>
                <a:spLocks noChangeArrowheads="1"/>
              </p:cNvSpPr>
              <p:nvPr/>
            </p:nvSpPr>
            <p:spPr bwMode="auto">
              <a:xfrm>
                <a:off x="2352" y="1881"/>
                <a:ext cx="12" cy="10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93" name="Line 74"/>
              <p:cNvSpPr>
                <a:spLocks noChangeShapeType="1"/>
              </p:cNvSpPr>
              <p:nvPr/>
            </p:nvSpPr>
            <p:spPr bwMode="auto">
              <a:xfrm>
                <a:off x="4998" y="1881"/>
                <a:ext cx="0" cy="10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94" name="Rectangle 75"/>
              <p:cNvSpPr>
                <a:spLocks noChangeArrowheads="1"/>
              </p:cNvSpPr>
              <p:nvPr/>
            </p:nvSpPr>
            <p:spPr bwMode="auto">
              <a:xfrm>
                <a:off x="4998" y="1881"/>
                <a:ext cx="6" cy="10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95" name="Line 76"/>
              <p:cNvSpPr>
                <a:spLocks noChangeShapeType="1"/>
              </p:cNvSpPr>
              <p:nvPr/>
            </p:nvSpPr>
            <p:spPr bwMode="auto">
              <a:xfrm>
                <a:off x="4998" y="1989"/>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96" name="Rectangle 77"/>
              <p:cNvSpPr>
                <a:spLocks noChangeArrowheads="1"/>
              </p:cNvSpPr>
              <p:nvPr/>
            </p:nvSpPr>
            <p:spPr bwMode="auto">
              <a:xfrm>
                <a:off x="4998" y="1989"/>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97" name="Rectangle 78"/>
              <p:cNvSpPr>
                <a:spLocks noChangeArrowheads="1"/>
              </p:cNvSpPr>
              <p:nvPr/>
            </p:nvSpPr>
            <p:spPr bwMode="auto">
              <a:xfrm>
                <a:off x="840" y="855"/>
                <a:ext cx="12" cy="134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98" name="Rectangle 79"/>
              <p:cNvSpPr>
                <a:spLocks noChangeArrowheads="1"/>
              </p:cNvSpPr>
              <p:nvPr/>
            </p:nvSpPr>
            <p:spPr bwMode="auto">
              <a:xfrm>
                <a:off x="852" y="2187"/>
                <a:ext cx="401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99" name="Rectangle 80"/>
              <p:cNvSpPr>
                <a:spLocks noChangeArrowheads="1"/>
              </p:cNvSpPr>
              <p:nvPr/>
            </p:nvSpPr>
            <p:spPr bwMode="auto">
              <a:xfrm>
                <a:off x="4854" y="867"/>
                <a:ext cx="12" cy="133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00" name="Line 81"/>
              <p:cNvSpPr>
                <a:spLocks noChangeShapeType="1"/>
              </p:cNvSpPr>
              <p:nvPr/>
            </p:nvSpPr>
            <p:spPr bwMode="auto">
              <a:xfrm>
                <a:off x="4998" y="2091"/>
                <a:ext cx="0" cy="10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01" name="Rectangle 82"/>
              <p:cNvSpPr>
                <a:spLocks noChangeArrowheads="1"/>
              </p:cNvSpPr>
              <p:nvPr/>
            </p:nvSpPr>
            <p:spPr bwMode="auto">
              <a:xfrm>
                <a:off x="4998" y="2091"/>
                <a:ext cx="6" cy="10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02" name="Line 83"/>
              <p:cNvSpPr>
                <a:spLocks noChangeShapeType="1"/>
              </p:cNvSpPr>
              <p:nvPr/>
            </p:nvSpPr>
            <p:spPr bwMode="auto">
              <a:xfrm>
                <a:off x="4998" y="2199"/>
                <a:ext cx="0" cy="3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03" name="Rectangle 84"/>
              <p:cNvSpPr>
                <a:spLocks noChangeArrowheads="1"/>
              </p:cNvSpPr>
              <p:nvPr/>
            </p:nvSpPr>
            <p:spPr bwMode="auto">
              <a:xfrm>
                <a:off x="4998" y="2199"/>
                <a:ext cx="6" cy="3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04" name="Line 85"/>
              <p:cNvSpPr>
                <a:spLocks noChangeShapeType="1"/>
              </p:cNvSpPr>
              <p:nvPr/>
            </p:nvSpPr>
            <p:spPr bwMode="auto">
              <a:xfrm>
                <a:off x="4998" y="2235"/>
                <a:ext cx="0" cy="1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05" name="Rectangle 86"/>
              <p:cNvSpPr>
                <a:spLocks noChangeArrowheads="1"/>
              </p:cNvSpPr>
              <p:nvPr/>
            </p:nvSpPr>
            <p:spPr bwMode="auto">
              <a:xfrm>
                <a:off x="4998" y="2235"/>
                <a:ext cx="6" cy="1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06" name="Line 87"/>
              <p:cNvSpPr>
                <a:spLocks noChangeShapeType="1"/>
              </p:cNvSpPr>
              <p:nvPr/>
            </p:nvSpPr>
            <p:spPr bwMode="auto">
              <a:xfrm>
                <a:off x="4998" y="2259"/>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07" name="Rectangle 88"/>
              <p:cNvSpPr>
                <a:spLocks noChangeArrowheads="1"/>
              </p:cNvSpPr>
              <p:nvPr/>
            </p:nvSpPr>
            <p:spPr bwMode="auto">
              <a:xfrm>
                <a:off x="4998" y="2259"/>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08" name="Rectangle 89"/>
              <p:cNvSpPr>
                <a:spLocks noChangeArrowheads="1"/>
              </p:cNvSpPr>
              <p:nvPr/>
            </p:nvSpPr>
            <p:spPr bwMode="auto">
              <a:xfrm>
                <a:off x="852" y="2415"/>
                <a:ext cx="110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09" name="Line 90"/>
              <p:cNvSpPr>
                <a:spLocks noChangeShapeType="1"/>
              </p:cNvSpPr>
              <p:nvPr/>
            </p:nvSpPr>
            <p:spPr bwMode="auto">
              <a:xfrm>
                <a:off x="4998" y="2361"/>
                <a:ext cx="0" cy="6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10" name="Rectangle 91"/>
              <p:cNvSpPr>
                <a:spLocks noChangeArrowheads="1"/>
              </p:cNvSpPr>
              <p:nvPr/>
            </p:nvSpPr>
            <p:spPr bwMode="auto">
              <a:xfrm>
                <a:off x="4998" y="2361"/>
                <a:ext cx="6" cy="6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11" name="Rectangle 92"/>
              <p:cNvSpPr>
                <a:spLocks noChangeArrowheads="1"/>
              </p:cNvSpPr>
              <p:nvPr/>
            </p:nvSpPr>
            <p:spPr bwMode="auto">
              <a:xfrm>
                <a:off x="2772" y="2463"/>
                <a:ext cx="138"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12" name="Line 93"/>
              <p:cNvSpPr>
                <a:spLocks noChangeShapeType="1"/>
              </p:cNvSpPr>
              <p:nvPr/>
            </p:nvSpPr>
            <p:spPr bwMode="auto">
              <a:xfrm>
                <a:off x="4998" y="2427"/>
                <a:ext cx="0" cy="4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13" name="Rectangle 94"/>
              <p:cNvSpPr>
                <a:spLocks noChangeArrowheads="1"/>
              </p:cNvSpPr>
              <p:nvPr/>
            </p:nvSpPr>
            <p:spPr bwMode="auto">
              <a:xfrm>
                <a:off x="4998" y="2427"/>
                <a:ext cx="6" cy="4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14" name="Rectangle 95"/>
              <p:cNvSpPr>
                <a:spLocks noChangeArrowheads="1"/>
              </p:cNvSpPr>
              <p:nvPr/>
            </p:nvSpPr>
            <p:spPr bwMode="auto">
              <a:xfrm>
                <a:off x="852" y="2571"/>
                <a:ext cx="110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15" name="Rectangle 96"/>
              <p:cNvSpPr>
                <a:spLocks noChangeArrowheads="1"/>
              </p:cNvSpPr>
              <p:nvPr/>
            </p:nvSpPr>
            <p:spPr bwMode="auto">
              <a:xfrm>
                <a:off x="2760" y="2463"/>
                <a:ext cx="12" cy="12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16" name="Rectangle 97"/>
              <p:cNvSpPr>
                <a:spLocks noChangeArrowheads="1"/>
              </p:cNvSpPr>
              <p:nvPr/>
            </p:nvSpPr>
            <p:spPr bwMode="auto">
              <a:xfrm>
                <a:off x="2772" y="2571"/>
                <a:ext cx="138"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17" name="Rectangle 98"/>
              <p:cNvSpPr>
                <a:spLocks noChangeArrowheads="1"/>
              </p:cNvSpPr>
              <p:nvPr/>
            </p:nvSpPr>
            <p:spPr bwMode="auto">
              <a:xfrm>
                <a:off x="2898" y="2475"/>
                <a:ext cx="12" cy="10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18" name="Line 99"/>
              <p:cNvSpPr>
                <a:spLocks noChangeShapeType="1"/>
              </p:cNvSpPr>
              <p:nvPr/>
            </p:nvSpPr>
            <p:spPr bwMode="auto">
              <a:xfrm>
                <a:off x="4998" y="2475"/>
                <a:ext cx="0" cy="10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19" name="Rectangle 100"/>
              <p:cNvSpPr>
                <a:spLocks noChangeArrowheads="1"/>
              </p:cNvSpPr>
              <p:nvPr/>
            </p:nvSpPr>
            <p:spPr bwMode="auto">
              <a:xfrm>
                <a:off x="4998" y="2475"/>
                <a:ext cx="6" cy="10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20" name="Rectangle 101"/>
              <p:cNvSpPr>
                <a:spLocks noChangeArrowheads="1"/>
              </p:cNvSpPr>
              <p:nvPr/>
            </p:nvSpPr>
            <p:spPr bwMode="auto">
              <a:xfrm>
                <a:off x="2772" y="2679"/>
                <a:ext cx="138"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21" name="Line 102"/>
              <p:cNvSpPr>
                <a:spLocks noChangeShapeType="1"/>
              </p:cNvSpPr>
              <p:nvPr/>
            </p:nvSpPr>
            <p:spPr bwMode="auto">
              <a:xfrm>
                <a:off x="4998" y="2583"/>
                <a:ext cx="0" cy="10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22" name="Rectangle 103"/>
              <p:cNvSpPr>
                <a:spLocks noChangeArrowheads="1"/>
              </p:cNvSpPr>
              <p:nvPr/>
            </p:nvSpPr>
            <p:spPr bwMode="auto">
              <a:xfrm>
                <a:off x="4998" y="2583"/>
                <a:ext cx="6" cy="10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23" name="Line 104"/>
              <p:cNvSpPr>
                <a:spLocks noChangeShapeType="1"/>
              </p:cNvSpPr>
              <p:nvPr/>
            </p:nvSpPr>
            <p:spPr bwMode="auto">
              <a:xfrm>
                <a:off x="1398" y="2685"/>
                <a:ext cx="0" cy="11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24" name="Rectangle 105"/>
              <p:cNvSpPr>
                <a:spLocks noChangeArrowheads="1"/>
              </p:cNvSpPr>
              <p:nvPr/>
            </p:nvSpPr>
            <p:spPr bwMode="auto">
              <a:xfrm>
                <a:off x="1398" y="2685"/>
                <a:ext cx="6" cy="1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25" name="Line 106"/>
              <p:cNvSpPr>
                <a:spLocks noChangeShapeType="1"/>
              </p:cNvSpPr>
              <p:nvPr/>
            </p:nvSpPr>
            <p:spPr bwMode="auto">
              <a:xfrm>
                <a:off x="1674" y="2685"/>
                <a:ext cx="0" cy="11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26" name="Rectangle 107"/>
              <p:cNvSpPr>
                <a:spLocks noChangeArrowheads="1"/>
              </p:cNvSpPr>
              <p:nvPr/>
            </p:nvSpPr>
            <p:spPr bwMode="auto">
              <a:xfrm>
                <a:off x="1674" y="2685"/>
                <a:ext cx="6" cy="1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27" name="Line 108"/>
              <p:cNvSpPr>
                <a:spLocks noChangeShapeType="1"/>
              </p:cNvSpPr>
              <p:nvPr/>
            </p:nvSpPr>
            <p:spPr bwMode="auto">
              <a:xfrm>
                <a:off x="852" y="2793"/>
                <a:ext cx="109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28" name="Rectangle 109"/>
              <p:cNvSpPr>
                <a:spLocks noChangeArrowheads="1"/>
              </p:cNvSpPr>
              <p:nvPr/>
            </p:nvSpPr>
            <p:spPr bwMode="auto">
              <a:xfrm>
                <a:off x="852" y="2793"/>
                <a:ext cx="109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29" name="Rectangle 110"/>
              <p:cNvSpPr>
                <a:spLocks noChangeArrowheads="1"/>
              </p:cNvSpPr>
              <p:nvPr/>
            </p:nvSpPr>
            <p:spPr bwMode="auto">
              <a:xfrm>
                <a:off x="2760" y="2679"/>
                <a:ext cx="12" cy="12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30" name="Rectangle 111"/>
              <p:cNvSpPr>
                <a:spLocks noChangeArrowheads="1"/>
              </p:cNvSpPr>
              <p:nvPr/>
            </p:nvSpPr>
            <p:spPr bwMode="auto">
              <a:xfrm>
                <a:off x="2772" y="2787"/>
                <a:ext cx="138"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31" name="Rectangle 112"/>
              <p:cNvSpPr>
                <a:spLocks noChangeArrowheads="1"/>
              </p:cNvSpPr>
              <p:nvPr/>
            </p:nvSpPr>
            <p:spPr bwMode="auto">
              <a:xfrm>
                <a:off x="2898" y="2691"/>
                <a:ext cx="12" cy="10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32" name="Line 113"/>
              <p:cNvSpPr>
                <a:spLocks noChangeShapeType="1"/>
              </p:cNvSpPr>
              <p:nvPr/>
            </p:nvSpPr>
            <p:spPr bwMode="auto">
              <a:xfrm>
                <a:off x="4998" y="2691"/>
                <a:ext cx="0" cy="10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33" name="Rectangle 114"/>
              <p:cNvSpPr>
                <a:spLocks noChangeArrowheads="1"/>
              </p:cNvSpPr>
              <p:nvPr/>
            </p:nvSpPr>
            <p:spPr bwMode="auto">
              <a:xfrm>
                <a:off x="4998" y="2691"/>
                <a:ext cx="6" cy="10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34" name="Rectangle 115"/>
              <p:cNvSpPr>
                <a:spLocks noChangeArrowheads="1"/>
              </p:cNvSpPr>
              <p:nvPr/>
            </p:nvSpPr>
            <p:spPr bwMode="auto">
              <a:xfrm>
                <a:off x="840" y="2415"/>
                <a:ext cx="12" cy="39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35" name="Rectangle 116"/>
              <p:cNvSpPr>
                <a:spLocks noChangeArrowheads="1"/>
              </p:cNvSpPr>
              <p:nvPr/>
            </p:nvSpPr>
            <p:spPr bwMode="auto">
              <a:xfrm>
                <a:off x="852" y="2793"/>
                <a:ext cx="110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36" name="Rectangle 117"/>
              <p:cNvSpPr>
                <a:spLocks noChangeArrowheads="1"/>
              </p:cNvSpPr>
              <p:nvPr/>
            </p:nvSpPr>
            <p:spPr bwMode="auto">
              <a:xfrm>
                <a:off x="1944" y="2427"/>
                <a:ext cx="12" cy="37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37" name="Line 118"/>
              <p:cNvSpPr>
                <a:spLocks noChangeShapeType="1"/>
              </p:cNvSpPr>
              <p:nvPr/>
            </p:nvSpPr>
            <p:spPr bwMode="auto">
              <a:xfrm>
                <a:off x="4998" y="2799"/>
                <a:ext cx="0" cy="9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38" name="Rectangle 119"/>
              <p:cNvSpPr>
                <a:spLocks noChangeArrowheads="1"/>
              </p:cNvSpPr>
              <p:nvPr/>
            </p:nvSpPr>
            <p:spPr bwMode="auto">
              <a:xfrm>
                <a:off x="4998" y="2799"/>
                <a:ext cx="6" cy="9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39" name="Line 120"/>
              <p:cNvSpPr>
                <a:spLocks noChangeShapeType="1"/>
              </p:cNvSpPr>
              <p:nvPr/>
            </p:nvSpPr>
            <p:spPr bwMode="auto">
              <a:xfrm>
                <a:off x="4998" y="2895"/>
                <a:ext cx="0" cy="16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40" name="Rectangle 121"/>
              <p:cNvSpPr>
                <a:spLocks noChangeArrowheads="1"/>
              </p:cNvSpPr>
              <p:nvPr/>
            </p:nvSpPr>
            <p:spPr bwMode="auto">
              <a:xfrm>
                <a:off x="4998" y="2895"/>
                <a:ext cx="6" cy="16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41" name="Line 122"/>
              <p:cNvSpPr>
                <a:spLocks noChangeShapeType="1"/>
              </p:cNvSpPr>
              <p:nvPr/>
            </p:nvSpPr>
            <p:spPr bwMode="auto">
              <a:xfrm>
                <a:off x="4998" y="3069"/>
                <a:ext cx="0" cy="9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42" name="Rectangle 123"/>
              <p:cNvSpPr>
                <a:spLocks noChangeArrowheads="1"/>
              </p:cNvSpPr>
              <p:nvPr/>
            </p:nvSpPr>
            <p:spPr bwMode="auto">
              <a:xfrm>
                <a:off x="4998" y="3069"/>
                <a:ext cx="6" cy="9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43" name="Rectangle 124"/>
              <p:cNvSpPr>
                <a:spLocks noChangeArrowheads="1"/>
              </p:cNvSpPr>
              <p:nvPr/>
            </p:nvSpPr>
            <p:spPr bwMode="auto">
              <a:xfrm>
                <a:off x="852" y="3207"/>
                <a:ext cx="401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44" name="Line 125"/>
              <p:cNvSpPr>
                <a:spLocks noChangeShapeType="1"/>
              </p:cNvSpPr>
              <p:nvPr/>
            </p:nvSpPr>
            <p:spPr bwMode="auto">
              <a:xfrm>
                <a:off x="4998" y="3165"/>
                <a:ext cx="0" cy="4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45" name="Rectangle 126"/>
              <p:cNvSpPr>
                <a:spLocks noChangeArrowheads="1"/>
              </p:cNvSpPr>
              <p:nvPr/>
            </p:nvSpPr>
            <p:spPr bwMode="auto">
              <a:xfrm>
                <a:off x="4998" y="3165"/>
                <a:ext cx="6" cy="4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46" name="Line 127"/>
              <p:cNvSpPr>
                <a:spLocks noChangeShapeType="1"/>
              </p:cNvSpPr>
              <p:nvPr/>
            </p:nvSpPr>
            <p:spPr bwMode="auto">
              <a:xfrm>
                <a:off x="4998" y="3219"/>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47" name="Rectangle 128"/>
              <p:cNvSpPr>
                <a:spLocks noChangeArrowheads="1"/>
              </p:cNvSpPr>
              <p:nvPr/>
            </p:nvSpPr>
            <p:spPr bwMode="auto">
              <a:xfrm>
                <a:off x="4998" y="3219"/>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48" name="Line 129"/>
              <p:cNvSpPr>
                <a:spLocks noChangeShapeType="1"/>
              </p:cNvSpPr>
              <p:nvPr/>
            </p:nvSpPr>
            <p:spPr bwMode="auto">
              <a:xfrm>
                <a:off x="852" y="3417"/>
                <a:ext cx="109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49" name="Rectangle 130"/>
              <p:cNvSpPr>
                <a:spLocks noChangeArrowheads="1"/>
              </p:cNvSpPr>
              <p:nvPr/>
            </p:nvSpPr>
            <p:spPr bwMode="auto">
              <a:xfrm>
                <a:off x="852" y="3417"/>
                <a:ext cx="109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50" name="Line 131"/>
              <p:cNvSpPr>
                <a:spLocks noChangeShapeType="1"/>
              </p:cNvSpPr>
              <p:nvPr/>
            </p:nvSpPr>
            <p:spPr bwMode="auto">
              <a:xfrm>
                <a:off x="1956" y="3417"/>
                <a:ext cx="190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51" name="Rectangle 132"/>
              <p:cNvSpPr>
                <a:spLocks noChangeArrowheads="1"/>
              </p:cNvSpPr>
              <p:nvPr/>
            </p:nvSpPr>
            <p:spPr bwMode="auto">
              <a:xfrm>
                <a:off x="1956" y="3417"/>
                <a:ext cx="1908"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52" name="Line 133"/>
              <p:cNvSpPr>
                <a:spLocks noChangeShapeType="1"/>
              </p:cNvSpPr>
              <p:nvPr/>
            </p:nvSpPr>
            <p:spPr bwMode="auto">
              <a:xfrm>
                <a:off x="3876" y="3417"/>
                <a:ext cx="97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53" name="Rectangle 134"/>
              <p:cNvSpPr>
                <a:spLocks noChangeArrowheads="1"/>
              </p:cNvSpPr>
              <p:nvPr/>
            </p:nvSpPr>
            <p:spPr bwMode="auto">
              <a:xfrm>
                <a:off x="3876" y="3417"/>
                <a:ext cx="978"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54" name="Line 135"/>
              <p:cNvSpPr>
                <a:spLocks noChangeShapeType="1"/>
              </p:cNvSpPr>
              <p:nvPr/>
            </p:nvSpPr>
            <p:spPr bwMode="auto">
              <a:xfrm>
                <a:off x="4998" y="3321"/>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55" name="Rectangle 136"/>
              <p:cNvSpPr>
                <a:spLocks noChangeArrowheads="1"/>
              </p:cNvSpPr>
              <p:nvPr/>
            </p:nvSpPr>
            <p:spPr bwMode="auto">
              <a:xfrm>
                <a:off x="4998" y="3321"/>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56" name="Line 137"/>
              <p:cNvSpPr>
                <a:spLocks noChangeShapeType="1"/>
              </p:cNvSpPr>
              <p:nvPr/>
            </p:nvSpPr>
            <p:spPr bwMode="auto">
              <a:xfrm>
                <a:off x="4998" y="3423"/>
                <a:ext cx="0" cy="24"/>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57" name="Rectangle 138"/>
              <p:cNvSpPr>
                <a:spLocks noChangeArrowheads="1"/>
              </p:cNvSpPr>
              <p:nvPr/>
            </p:nvSpPr>
            <p:spPr bwMode="auto">
              <a:xfrm>
                <a:off x="4998" y="3423"/>
                <a:ext cx="6" cy="24"/>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58" name="Rectangle 139"/>
              <p:cNvSpPr>
                <a:spLocks noChangeArrowheads="1"/>
              </p:cNvSpPr>
              <p:nvPr/>
            </p:nvSpPr>
            <p:spPr bwMode="auto">
              <a:xfrm>
                <a:off x="840" y="3207"/>
                <a:ext cx="12" cy="39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59" name="Rectangle 140"/>
              <p:cNvSpPr>
                <a:spLocks noChangeArrowheads="1"/>
              </p:cNvSpPr>
              <p:nvPr/>
            </p:nvSpPr>
            <p:spPr bwMode="auto">
              <a:xfrm>
                <a:off x="1944" y="3219"/>
                <a:ext cx="12" cy="38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60" name="Rectangle 141"/>
              <p:cNvSpPr>
                <a:spLocks noChangeArrowheads="1"/>
              </p:cNvSpPr>
              <p:nvPr/>
            </p:nvSpPr>
            <p:spPr bwMode="auto">
              <a:xfrm>
                <a:off x="3864" y="3219"/>
                <a:ext cx="12" cy="38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61" name="Rectangle 142"/>
              <p:cNvSpPr>
                <a:spLocks noChangeArrowheads="1"/>
              </p:cNvSpPr>
              <p:nvPr/>
            </p:nvSpPr>
            <p:spPr bwMode="auto">
              <a:xfrm>
                <a:off x="852" y="3591"/>
                <a:ext cx="401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62" name="Rectangle 143"/>
              <p:cNvSpPr>
                <a:spLocks noChangeArrowheads="1"/>
              </p:cNvSpPr>
              <p:nvPr/>
            </p:nvSpPr>
            <p:spPr bwMode="auto">
              <a:xfrm>
                <a:off x="4854" y="3219"/>
                <a:ext cx="12" cy="38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63" name="Line 144"/>
              <p:cNvSpPr>
                <a:spLocks noChangeShapeType="1"/>
              </p:cNvSpPr>
              <p:nvPr/>
            </p:nvSpPr>
            <p:spPr bwMode="auto">
              <a:xfrm>
                <a:off x="4998" y="3453"/>
                <a:ext cx="0" cy="144"/>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64" name="Rectangle 145"/>
              <p:cNvSpPr>
                <a:spLocks noChangeArrowheads="1"/>
              </p:cNvSpPr>
              <p:nvPr/>
            </p:nvSpPr>
            <p:spPr bwMode="auto">
              <a:xfrm>
                <a:off x="4998" y="3453"/>
                <a:ext cx="6" cy="144"/>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65" name="Line 146"/>
              <p:cNvSpPr>
                <a:spLocks noChangeShapeType="1"/>
              </p:cNvSpPr>
              <p:nvPr/>
            </p:nvSpPr>
            <p:spPr bwMode="auto">
              <a:xfrm>
                <a:off x="4998" y="3603"/>
                <a:ext cx="0" cy="1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66" name="Rectangle 147"/>
              <p:cNvSpPr>
                <a:spLocks noChangeArrowheads="1"/>
              </p:cNvSpPr>
              <p:nvPr/>
            </p:nvSpPr>
            <p:spPr bwMode="auto">
              <a:xfrm>
                <a:off x="4998" y="3603"/>
                <a:ext cx="6" cy="1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67" name="Line 148"/>
              <p:cNvSpPr>
                <a:spLocks noChangeShapeType="1"/>
              </p:cNvSpPr>
              <p:nvPr/>
            </p:nvSpPr>
            <p:spPr bwMode="auto">
              <a:xfrm>
                <a:off x="4998" y="362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68" name="Rectangle 149"/>
              <p:cNvSpPr>
                <a:spLocks noChangeArrowheads="1"/>
              </p:cNvSpPr>
              <p:nvPr/>
            </p:nvSpPr>
            <p:spPr bwMode="auto">
              <a:xfrm>
                <a:off x="4998" y="362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69" name="Line 150"/>
              <p:cNvSpPr>
                <a:spLocks noChangeShapeType="1"/>
              </p:cNvSpPr>
              <p:nvPr/>
            </p:nvSpPr>
            <p:spPr bwMode="auto">
              <a:xfrm>
                <a:off x="5004" y="69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70" name="Rectangle 151"/>
              <p:cNvSpPr>
                <a:spLocks noChangeArrowheads="1"/>
              </p:cNvSpPr>
              <p:nvPr/>
            </p:nvSpPr>
            <p:spPr bwMode="auto">
              <a:xfrm>
                <a:off x="5004" y="69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71" name="Line 152"/>
              <p:cNvSpPr>
                <a:spLocks noChangeShapeType="1"/>
              </p:cNvSpPr>
              <p:nvPr/>
            </p:nvSpPr>
            <p:spPr bwMode="auto">
              <a:xfrm>
                <a:off x="5004" y="79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72" name="Rectangle 153"/>
              <p:cNvSpPr>
                <a:spLocks noChangeArrowheads="1"/>
              </p:cNvSpPr>
              <p:nvPr/>
            </p:nvSpPr>
            <p:spPr bwMode="auto">
              <a:xfrm>
                <a:off x="5004" y="79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73" name="Line 154"/>
              <p:cNvSpPr>
                <a:spLocks noChangeShapeType="1"/>
              </p:cNvSpPr>
              <p:nvPr/>
            </p:nvSpPr>
            <p:spPr bwMode="auto">
              <a:xfrm>
                <a:off x="5004" y="86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74" name="Rectangle 155"/>
              <p:cNvSpPr>
                <a:spLocks noChangeArrowheads="1"/>
              </p:cNvSpPr>
              <p:nvPr/>
            </p:nvSpPr>
            <p:spPr bwMode="auto">
              <a:xfrm>
                <a:off x="5004" y="86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75" name="Line 156"/>
              <p:cNvSpPr>
                <a:spLocks noChangeShapeType="1"/>
              </p:cNvSpPr>
              <p:nvPr/>
            </p:nvSpPr>
            <p:spPr bwMode="auto">
              <a:xfrm>
                <a:off x="5004" y="103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76" name="Rectangle 157"/>
              <p:cNvSpPr>
                <a:spLocks noChangeArrowheads="1"/>
              </p:cNvSpPr>
              <p:nvPr/>
            </p:nvSpPr>
            <p:spPr bwMode="auto">
              <a:xfrm>
                <a:off x="5004" y="103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77" name="Line 158"/>
              <p:cNvSpPr>
                <a:spLocks noChangeShapeType="1"/>
              </p:cNvSpPr>
              <p:nvPr/>
            </p:nvSpPr>
            <p:spPr bwMode="auto">
              <a:xfrm>
                <a:off x="5004" y="119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78" name="Rectangle 159"/>
              <p:cNvSpPr>
                <a:spLocks noChangeArrowheads="1"/>
              </p:cNvSpPr>
              <p:nvPr/>
            </p:nvSpPr>
            <p:spPr bwMode="auto">
              <a:xfrm>
                <a:off x="5004" y="119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79" name="Line 160"/>
              <p:cNvSpPr>
                <a:spLocks noChangeShapeType="1"/>
              </p:cNvSpPr>
              <p:nvPr/>
            </p:nvSpPr>
            <p:spPr bwMode="auto">
              <a:xfrm>
                <a:off x="5004" y="134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80" name="Rectangle 161"/>
              <p:cNvSpPr>
                <a:spLocks noChangeArrowheads="1"/>
              </p:cNvSpPr>
              <p:nvPr/>
            </p:nvSpPr>
            <p:spPr bwMode="auto">
              <a:xfrm>
                <a:off x="5004" y="134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81" name="Line 162"/>
              <p:cNvSpPr>
                <a:spLocks noChangeShapeType="1"/>
              </p:cNvSpPr>
              <p:nvPr/>
            </p:nvSpPr>
            <p:spPr bwMode="auto">
              <a:xfrm>
                <a:off x="5004" y="150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82" name="Rectangle 163"/>
              <p:cNvSpPr>
                <a:spLocks noChangeArrowheads="1"/>
              </p:cNvSpPr>
              <p:nvPr/>
            </p:nvSpPr>
            <p:spPr bwMode="auto">
              <a:xfrm>
                <a:off x="5004" y="150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83" name="Line 164"/>
              <p:cNvSpPr>
                <a:spLocks noChangeShapeType="1"/>
              </p:cNvSpPr>
              <p:nvPr/>
            </p:nvSpPr>
            <p:spPr bwMode="auto">
              <a:xfrm>
                <a:off x="5004" y="166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84" name="Rectangle 165"/>
              <p:cNvSpPr>
                <a:spLocks noChangeArrowheads="1"/>
              </p:cNvSpPr>
              <p:nvPr/>
            </p:nvSpPr>
            <p:spPr bwMode="auto">
              <a:xfrm>
                <a:off x="5004" y="166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85" name="Line 166"/>
              <p:cNvSpPr>
                <a:spLocks noChangeShapeType="1"/>
              </p:cNvSpPr>
              <p:nvPr/>
            </p:nvSpPr>
            <p:spPr bwMode="auto">
              <a:xfrm>
                <a:off x="5004" y="176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86" name="Rectangle 167"/>
              <p:cNvSpPr>
                <a:spLocks noChangeArrowheads="1"/>
              </p:cNvSpPr>
              <p:nvPr/>
            </p:nvSpPr>
            <p:spPr bwMode="auto">
              <a:xfrm>
                <a:off x="5004" y="176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87" name="Line 168"/>
              <p:cNvSpPr>
                <a:spLocks noChangeShapeType="1"/>
              </p:cNvSpPr>
              <p:nvPr/>
            </p:nvSpPr>
            <p:spPr bwMode="auto">
              <a:xfrm>
                <a:off x="5004" y="187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88" name="Rectangle 169"/>
              <p:cNvSpPr>
                <a:spLocks noChangeArrowheads="1"/>
              </p:cNvSpPr>
              <p:nvPr/>
            </p:nvSpPr>
            <p:spPr bwMode="auto">
              <a:xfrm>
                <a:off x="5004" y="187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89" name="Line 170"/>
              <p:cNvSpPr>
                <a:spLocks noChangeShapeType="1"/>
              </p:cNvSpPr>
              <p:nvPr/>
            </p:nvSpPr>
            <p:spPr bwMode="auto">
              <a:xfrm>
                <a:off x="5004" y="198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90" name="Rectangle 171"/>
              <p:cNvSpPr>
                <a:spLocks noChangeArrowheads="1"/>
              </p:cNvSpPr>
              <p:nvPr/>
            </p:nvSpPr>
            <p:spPr bwMode="auto">
              <a:xfrm>
                <a:off x="5004" y="198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91" name="Line 172"/>
              <p:cNvSpPr>
                <a:spLocks noChangeShapeType="1"/>
              </p:cNvSpPr>
              <p:nvPr/>
            </p:nvSpPr>
            <p:spPr bwMode="auto">
              <a:xfrm>
                <a:off x="5004" y="208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92" name="Rectangle 173"/>
              <p:cNvSpPr>
                <a:spLocks noChangeArrowheads="1"/>
              </p:cNvSpPr>
              <p:nvPr/>
            </p:nvSpPr>
            <p:spPr bwMode="auto">
              <a:xfrm>
                <a:off x="5004" y="208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93" name="Line 174"/>
              <p:cNvSpPr>
                <a:spLocks noChangeShapeType="1"/>
              </p:cNvSpPr>
              <p:nvPr/>
            </p:nvSpPr>
            <p:spPr bwMode="auto">
              <a:xfrm>
                <a:off x="5004" y="219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94" name="Rectangle 175"/>
              <p:cNvSpPr>
                <a:spLocks noChangeArrowheads="1"/>
              </p:cNvSpPr>
              <p:nvPr/>
            </p:nvSpPr>
            <p:spPr bwMode="auto">
              <a:xfrm>
                <a:off x="5004" y="219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95" name="Line 176"/>
              <p:cNvSpPr>
                <a:spLocks noChangeShapeType="1"/>
              </p:cNvSpPr>
              <p:nvPr/>
            </p:nvSpPr>
            <p:spPr bwMode="auto">
              <a:xfrm>
                <a:off x="5004" y="222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96" name="Rectangle 177"/>
              <p:cNvSpPr>
                <a:spLocks noChangeArrowheads="1"/>
              </p:cNvSpPr>
              <p:nvPr/>
            </p:nvSpPr>
            <p:spPr bwMode="auto">
              <a:xfrm>
                <a:off x="5004" y="222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97" name="Line 178"/>
              <p:cNvSpPr>
                <a:spLocks noChangeShapeType="1"/>
              </p:cNvSpPr>
              <p:nvPr/>
            </p:nvSpPr>
            <p:spPr bwMode="auto">
              <a:xfrm>
                <a:off x="5004" y="225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98" name="Rectangle 179"/>
              <p:cNvSpPr>
                <a:spLocks noChangeArrowheads="1"/>
              </p:cNvSpPr>
              <p:nvPr/>
            </p:nvSpPr>
            <p:spPr bwMode="auto">
              <a:xfrm>
                <a:off x="5004" y="225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99" name="Line 180"/>
              <p:cNvSpPr>
                <a:spLocks noChangeShapeType="1"/>
              </p:cNvSpPr>
              <p:nvPr/>
            </p:nvSpPr>
            <p:spPr bwMode="auto">
              <a:xfrm>
                <a:off x="5004" y="235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200" name="Rectangle 181"/>
              <p:cNvSpPr>
                <a:spLocks noChangeArrowheads="1"/>
              </p:cNvSpPr>
              <p:nvPr/>
            </p:nvSpPr>
            <p:spPr bwMode="auto">
              <a:xfrm>
                <a:off x="5004" y="235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201" name="Line 182"/>
              <p:cNvSpPr>
                <a:spLocks noChangeShapeType="1"/>
              </p:cNvSpPr>
              <p:nvPr/>
            </p:nvSpPr>
            <p:spPr bwMode="auto">
              <a:xfrm>
                <a:off x="5004" y="242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202" name="Rectangle 183"/>
              <p:cNvSpPr>
                <a:spLocks noChangeArrowheads="1"/>
              </p:cNvSpPr>
              <p:nvPr/>
            </p:nvSpPr>
            <p:spPr bwMode="auto">
              <a:xfrm>
                <a:off x="5004" y="242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203" name="Line 184"/>
              <p:cNvSpPr>
                <a:spLocks noChangeShapeType="1"/>
              </p:cNvSpPr>
              <p:nvPr/>
            </p:nvSpPr>
            <p:spPr bwMode="auto">
              <a:xfrm>
                <a:off x="5004" y="246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204" name="Rectangle 185"/>
              <p:cNvSpPr>
                <a:spLocks noChangeArrowheads="1"/>
              </p:cNvSpPr>
              <p:nvPr/>
            </p:nvSpPr>
            <p:spPr bwMode="auto">
              <a:xfrm>
                <a:off x="5004" y="246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205" name="Line 186"/>
              <p:cNvSpPr>
                <a:spLocks noChangeShapeType="1"/>
              </p:cNvSpPr>
              <p:nvPr/>
            </p:nvSpPr>
            <p:spPr bwMode="auto">
              <a:xfrm>
                <a:off x="5004" y="257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206" name="Rectangle 187"/>
              <p:cNvSpPr>
                <a:spLocks noChangeArrowheads="1"/>
              </p:cNvSpPr>
              <p:nvPr/>
            </p:nvSpPr>
            <p:spPr bwMode="auto">
              <a:xfrm>
                <a:off x="5004" y="257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207" name="Line 188"/>
              <p:cNvSpPr>
                <a:spLocks noChangeShapeType="1"/>
              </p:cNvSpPr>
              <p:nvPr/>
            </p:nvSpPr>
            <p:spPr bwMode="auto">
              <a:xfrm>
                <a:off x="5004" y="268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208" name="Rectangle 189"/>
              <p:cNvSpPr>
                <a:spLocks noChangeArrowheads="1"/>
              </p:cNvSpPr>
              <p:nvPr/>
            </p:nvSpPr>
            <p:spPr bwMode="auto">
              <a:xfrm>
                <a:off x="5004" y="268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209" name="Line 190"/>
              <p:cNvSpPr>
                <a:spLocks noChangeShapeType="1"/>
              </p:cNvSpPr>
              <p:nvPr/>
            </p:nvSpPr>
            <p:spPr bwMode="auto">
              <a:xfrm>
                <a:off x="5004" y="279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210" name="Rectangle 191"/>
              <p:cNvSpPr>
                <a:spLocks noChangeArrowheads="1"/>
              </p:cNvSpPr>
              <p:nvPr/>
            </p:nvSpPr>
            <p:spPr bwMode="auto">
              <a:xfrm>
                <a:off x="5004" y="279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211" name="Line 192"/>
              <p:cNvSpPr>
                <a:spLocks noChangeShapeType="1"/>
              </p:cNvSpPr>
              <p:nvPr/>
            </p:nvSpPr>
            <p:spPr bwMode="auto">
              <a:xfrm>
                <a:off x="5004" y="279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212" name="Rectangle 193"/>
              <p:cNvSpPr>
                <a:spLocks noChangeArrowheads="1"/>
              </p:cNvSpPr>
              <p:nvPr/>
            </p:nvSpPr>
            <p:spPr bwMode="auto">
              <a:xfrm>
                <a:off x="5004" y="279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213" name="Line 194"/>
              <p:cNvSpPr>
                <a:spLocks noChangeShapeType="1"/>
              </p:cNvSpPr>
              <p:nvPr/>
            </p:nvSpPr>
            <p:spPr bwMode="auto">
              <a:xfrm>
                <a:off x="5004" y="288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214" name="Rectangle 195"/>
              <p:cNvSpPr>
                <a:spLocks noChangeArrowheads="1"/>
              </p:cNvSpPr>
              <p:nvPr/>
            </p:nvSpPr>
            <p:spPr bwMode="auto">
              <a:xfrm>
                <a:off x="5004" y="288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215" name="Line 196"/>
              <p:cNvSpPr>
                <a:spLocks noChangeShapeType="1"/>
              </p:cNvSpPr>
              <p:nvPr/>
            </p:nvSpPr>
            <p:spPr bwMode="auto">
              <a:xfrm>
                <a:off x="5004" y="306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216" name="Rectangle 197"/>
              <p:cNvSpPr>
                <a:spLocks noChangeArrowheads="1"/>
              </p:cNvSpPr>
              <p:nvPr/>
            </p:nvSpPr>
            <p:spPr bwMode="auto">
              <a:xfrm>
                <a:off x="5004" y="306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217" name="Line 198"/>
              <p:cNvSpPr>
                <a:spLocks noChangeShapeType="1"/>
              </p:cNvSpPr>
              <p:nvPr/>
            </p:nvSpPr>
            <p:spPr bwMode="auto">
              <a:xfrm>
                <a:off x="5004" y="315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218" name="Rectangle 199"/>
              <p:cNvSpPr>
                <a:spLocks noChangeArrowheads="1"/>
              </p:cNvSpPr>
              <p:nvPr/>
            </p:nvSpPr>
            <p:spPr bwMode="auto">
              <a:xfrm>
                <a:off x="5004" y="315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219" name="Line 200"/>
              <p:cNvSpPr>
                <a:spLocks noChangeShapeType="1"/>
              </p:cNvSpPr>
              <p:nvPr/>
            </p:nvSpPr>
            <p:spPr bwMode="auto">
              <a:xfrm>
                <a:off x="5004" y="321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220" name="Rectangle 201"/>
              <p:cNvSpPr>
                <a:spLocks noChangeArrowheads="1"/>
              </p:cNvSpPr>
              <p:nvPr/>
            </p:nvSpPr>
            <p:spPr bwMode="auto">
              <a:xfrm>
                <a:off x="5004" y="321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221" name="Line 202"/>
              <p:cNvSpPr>
                <a:spLocks noChangeShapeType="1"/>
              </p:cNvSpPr>
              <p:nvPr/>
            </p:nvSpPr>
            <p:spPr bwMode="auto">
              <a:xfrm>
                <a:off x="5004" y="331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222" name="Rectangle 203"/>
              <p:cNvSpPr>
                <a:spLocks noChangeArrowheads="1"/>
              </p:cNvSpPr>
              <p:nvPr/>
            </p:nvSpPr>
            <p:spPr bwMode="auto">
              <a:xfrm>
                <a:off x="5004" y="331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223" name="Line 204"/>
              <p:cNvSpPr>
                <a:spLocks noChangeShapeType="1"/>
              </p:cNvSpPr>
              <p:nvPr/>
            </p:nvSpPr>
            <p:spPr bwMode="auto">
              <a:xfrm>
                <a:off x="5004" y="341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grpSp>
        <p:sp>
          <p:nvSpPr>
            <p:cNvPr id="6" name="Rectangle 206"/>
            <p:cNvSpPr>
              <a:spLocks noChangeArrowheads="1"/>
            </p:cNvSpPr>
            <p:nvPr/>
          </p:nvSpPr>
          <p:spPr bwMode="auto">
            <a:xfrm>
              <a:off x="5004" y="341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 name="Line 207"/>
            <p:cNvSpPr>
              <a:spLocks noChangeShapeType="1"/>
            </p:cNvSpPr>
            <p:nvPr/>
          </p:nvSpPr>
          <p:spPr bwMode="auto">
            <a:xfrm>
              <a:off x="5004" y="344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 name="Rectangle 208"/>
            <p:cNvSpPr>
              <a:spLocks noChangeArrowheads="1"/>
            </p:cNvSpPr>
            <p:nvPr/>
          </p:nvSpPr>
          <p:spPr bwMode="auto">
            <a:xfrm>
              <a:off x="5004" y="344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9" name="Line 209"/>
            <p:cNvSpPr>
              <a:spLocks noChangeShapeType="1"/>
            </p:cNvSpPr>
            <p:nvPr/>
          </p:nvSpPr>
          <p:spPr bwMode="auto">
            <a:xfrm>
              <a:off x="5004" y="359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 name="Rectangle 210"/>
            <p:cNvSpPr>
              <a:spLocks noChangeArrowheads="1"/>
            </p:cNvSpPr>
            <p:nvPr/>
          </p:nvSpPr>
          <p:spPr bwMode="auto">
            <a:xfrm>
              <a:off x="5004" y="359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 name="Line 211"/>
            <p:cNvSpPr>
              <a:spLocks noChangeShapeType="1"/>
            </p:cNvSpPr>
            <p:nvPr/>
          </p:nvSpPr>
          <p:spPr bwMode="auto">
            <a:xfrm>
              <a:off x="5004" y="362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3" name="Rectangle 212"/>
            <p:cNvSpPr>
              <a:spLocks noChangeArrowheads="1"/>
            </p:cNvSpPr>
            <p:nvPr/>
          </p:nvSpPr>
          <p:spPr bwMode="auto">
            <a:xfrm>
              <a:off x="5004" y="362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grpSp>
    </p:spTree>
    <p:extLst>
      <p:ext uri="{BB962C8B-B14F-4D97-AF65-F5344CB8AC3E}">
        <p14:creationId xmlns:p14="http://schemas.microsoft.com/office/powerpoint/2010/main" val="4007333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1"/>
            </p:custDataLst>
          </p:nvPr>
        </p:nvSpPr>
        <p:spPr/>
        <p:txBody>
          <a:bodyPr/>
          <a:lstStyle/>
          <a:p>
            <a:pPr>
              <a:defRPr/>
            </a:pPr>
            <a:fld id="{80FB8CDC-37CD-45BA-9FD3-818302BE5254}" type="slidenum">
              <a:rPr lang="en-US" smtClean="0"/>
              <a:pPr>
                <a:defRPr/>
              </a:pPr>
              <a:t>6</a:t>
            </a:fld>
            <a:endParaRPr lang="en-US" dirty="0">
              <a:solidFill>
                <a:schemeClr val="tx1"/>
              </a:solidFill>
            </a:endParaRPr>
          </a:p>
        </p:txBody>
      </p:sp>
      <p:pic>
        <p:nvPicPr>
          <p:cNvPr id="1029" name="Picture 5"/>
          <p:cNvPicPr>
            <a:picLocks noChangeAspect="1" noChangeArrowheads="1"/>
          </p:cNvPicPr>
          <p:nvPr>
            <p:custDataLst>
              <p:tags r:id="rId2"/>
            </p:custDataLst>
          </p:nvPr>
        </p:nvPicPr>
        <p:blipFill>
          <a:blip r:embed="rId6" cstate="print">
            <a:extLst>
              <a:ext uri="{28A0092B-C50C-407E-A947-70E740481C1C}">
                <a14:useLocalDpi xmlns:a14="http://schemas.microsoft.com/office/drawing/2010/main" val="0"/>
              </a:ext>
            </a:extLst>
          </a:blip>
          <a:srcRect/>
          <a:stretch>
            <a:fillRect/>
          </a:stretch>
        </p:blipFill>
        <p:spPr bwMode="auto">
          <a:xfrm>
            <a:off x="1041399" y="1052736"/>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AutoShape 2"/>
          <p:cNvSpPr>
            <a:spLocks noGrp="1" noChangeArrowheads="1"/>
          </p:cNvSpPr>
          <p:nvPr>
            <p:ph type="title" idx="4294967295"/>
            <p:custDataLst>
              <p:tags r:id="rId3"/>
            </p:custDataLst>
          </p:nvPr>
        </p:nvSpPr>
        <p:spPr>
          <a:xfrm>
            <a:off x="1066800" y="476672"/>
            <a:ext cx="7848600" cy="576064"/>
          </a:xfrm>
        </p:spPr>
        <p:txBody>
          <a:bodyPr/>
          <a:lstStyle/>
          <a:p>
            <a:pPr algn="ctr" eaLnBrk="1" hangingPunct="1"/>
            <a:r>
              <a:rPr lang="fr-CA" sz="2800" dirty="0">
                <a:solidFill>
                  <a:srgbClr val="003366"/>
                </a:solidFill>
              </a:rPr>
              <a:t>Modifications </a:t>
            </a:r>
            <a:r>
              <a:rPr lang="fr-CA" sz="2800" dirty="0" smtClean="0">
                <a:solidFill>
                  <a:srgbClr val="003366"/>
                </a:solidFill>
              </a:rPr>
              <a:t>apportées au </a:t>
            </a:r>
            <a:r>
              <a:rPr lang="fr-CA" sz="2800" dirty="0">
                <a:solidFill>
                  <a:srgbClr val="003366"/>
                </a:solidFill>
              </a:rPr>
              <a:t>formulaire 1</a:t>
            </a:r>
            <a:endParaRPr lang="fr-CA" sz="2800" noProof="0" dirty="0" smtClean="0">
              <a:solidFill>
                <a:srgbClr val="003366"/>
              </a:solidFill>
            </a:endParaRPr>
          </a:p>
        </p:txBody>
      </p:sp>
      <p:grpSp>
        <p:nvGrpSpPr>
          <p:cNvPr id="2" name="Group 4"/>
          <p:cNvGrpSpPr>
            <a:grpSpLocks noChangeAspect="1"/>
          </p:cNvGrpSpPr>
          <p:nvPr/>
        </p:nvGrpSpPr>
        <p:grpSpPr bwMode="auto">
          <a:xfrm>
            <a:off x="1200150" y="1201738"/>
            <a:ext cx="6753236" cy="4981575"/>
            <a:chOff x="756" y="757"/>
            <a:chExt cx="4254" cy="3138"/>
          </a:xfrm>
        </p:grpSpPr>
        <p:sp>
          <p:nvSpPr>
            <p:cNvPr id="3" name="AutoShape 3"/>
            <p:cNvSpPr>
              <a:spLocks noChangeAspect="1" noChangeArrowheads="1" noTextEdit="1"/>
            </p:cNvSpPr>
            <p:nvPr/>
          </p:nvSpPr>
          <p:spPr bwMode="auto">
            <a:xfrm>
              <a:off x="756" y="757"/>
              <a:ext cx="4248" cy="3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grpSp>
          <p:nvGrpSpPr>
            <p:cNvPr id="5" name="Group 205"/>
            <p:cNvGrpSpPr>
              <a:grpSpLocks/>
            </p:cNvGrpSpPr>
            <p:nvPr/>
          </p:nvGrpSpPr>
          <p:grpSpPr bwMode="auto">
            <a:xfrm>
              <a:off x="756" y="757"/>
              <a:ext cx="4248" cy="3138"/>
              <a:chOff x="756" y="757"/>
              <a:chExt cx="4248" cy="3138"/>
            </a:xfrm>
          </p:grpSpPr>
          <p:sp>
            <p:nvSpPr>
              <p:cNvPr id="4146" name="Rectangle 5"/>
              <p:cNvSpPr>
                <a:spLocks noChangeArrowheads="1"/>
              </p:cNvSpPr>
              <p:nvPr/>
            </p:nvSpPr>
            <p:spPr bwMode="auto">
              <a:xfrm>
                <a:off x="756" y="757"/>
                <a:ext cx="4248" cy="94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47" name="Rectangle 6"/>
              <p:cNvSpPr>
                <a:spLocks noChangeArrowheads="1"/>
              </p:cNvSpPr>
              <p:nvPr/>
            </p:nvSpPr>
            <p:spPr bwMode="auto">
              <a:xfrm>
                <a:off x="756" y="1699"/>
                <a:ext cx="96" cy="19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48" name="Rectangle 7"/>
              <p:cNvSpPr>
                <a:spLocks noChangeArrowheads="1"/>
              </p:cNvSpPr>
              <p:nvPr/>
            </p:nvSpPr>
            <p:spPr bwMode="auto">
              <a:xfrm>
                <a:off x="846" y="1699"/>
                <a:ext cx="3306" cy="19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49" name="Rectangle 8"/>
              <p:cNvSpPr>
                <a:spLocks noChangeArrowheads="1"/>
              </p:cNvSpPr>
              <p:nvPr/>
            </p:nvSpPr>
            <p:spPr bwMode="auto">
              <a:xfrm>
                <a:off x="4146" y="1699"/>
                <a:ext cx="858" cy="19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50" name="Rectangle 9"/>
              <p:cNvSpPr>
                <a:spLocks noChangeArrowheads="1"/>
              </p:cNvSpPr>
              <p:nvPr/>
            </p:nvSpPr>
            <p:spPr bwMode="auto">
              <a:xfrm>
                <a:off x="756" y="1891"/>
                <a:ext cx="4248" cy="200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51" name="Rectangle 10"/>
              <p:cNvSpPr>
                <a:spLocks noChangeArrowheads="1"/>
              </p:cNvSpPr>
              <p:nvPr/>
            </p:nvSpPr>
            <p:spPr bwMode="auto">
              <a:xfrm>
                <a:off x="864" y="781"/>
                <a:ext cx="1054"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900" b="1" i="0" u="none" strike="noStrike" cap="none" normalizeH="0" baseline="0" dirty="0" smtClean="0">
                    <a:ln>
                      <a:noFill/>
                    </a:ln>
                    <a:solidFill>
                      <a:srgbClr val="000000"/>
                    </a:solidFill>
                    <a:effectLst/>
                    <a:latin typeface="Times New Roman" pitchFamily="18" charset="0"/>
                    <a:cs typeface="Arial" pitchFamily="34" charset="0"/>
                  </a:rPr>
                  <a:t>5 DATE DE PREMIÈRE VENTE</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52" name="Rectangle 11"/>
              <p:cNvSpPr>
                <a:spLocks noChangeArrowheads="1"/>
              </p:cNvSpPr>
              <p:nvPr/>
            </p:nvSpPr>
            <p:spPr bwMode="auto">
              <a:xfrm>
                <a:off x="2244" y="781"/>
                <a:ext cx="2082"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900" b="1" i="0" u="none" strike="noStrike" cap="none" normalizeH="0" baseline="0" dirty="0" smtClean="0">
                    <a:ln>
                      <a:noFill/>
                    </a:ln>
                    <a:solidFill>
                      <a:srgbClr val="000000"/>
                    </a:solidFill>
                    <a:effectLst/>
                    <a:latin typeface="Times New Roman" pitchFamily="18" charset="0"/>
                    <a:cs typeface="Arial" pitchFamily="34" charset="0"/>
                  </a:rPr>
                  <a:t>6 MONOGRAPHIE DE</a:t>
                </a:r>
                <a:r>
                  <a:rPr kumimoji="0" lang="fr-CA" sz="900" b="1" i="0" u="none" strike="noStrike" cap="none" normalizeH="0" dirty="0" smtClean="0">
                    <a:ln>
                      <a:noFill/>
                    </a:ln>
                    <a:solidFill>
                      <a:srgbClr val="000000"/>
                    </a:solidFill>
                    <a:effectLst/>
                    <a:latin typeface="Times New Roman" pitchFamily="18" charset="0"/>
                    <a:cs typeface="Arial" pitchFamily="34" charset="0"/>
                  </a:rPr>
                  <a:t> PRODUIT</a:t>
                </a:r>
                <a:r>
                  <a:rPr kumimoji="0" lang="fr-CA" sz="900" b="1" i="0" u="none" strike="noStrike" cap="none" normalizeH="0" baseline="0" dirty="0" smtClean="0">
                    <a:ln>
                      <a:noFill/>
                    </a:ln>
                    <a:solidFill>
                      <a:srgbClr val="000000"/>
                    </a:solidFill>
                    <a:effectLst/>
                    <a:latin typeface="Times New Roman" pitchFamily="18" charset="0"/>
                    <a:cs typeface="Arial" pitchFamily="34" charset="0"/>
                  </a:rPr>
                  <a:t> (</a:t>
                </a:r>
                <a:r>
                  <a:rPr lang="fr-CA" sz="900" b="1" dirty="0" smtClean="0">
                    <a:solidFill>
                      <a:srgbClr val="000000"/>
                    </a:solidFill>
                    <a:latin typeface="Times New Roman" pitchFamily="18" charset="0"/>
                    <a:cs typeface="Arial" pitchFamily="34" charset="0"/>
                  </a:rPr>
                  <a:t>veuillez ne cocher qu’une case</a:t>
                </a:r>
                <a:r>
                  <a:rPr kumimoji="0" lang="fr-CA" sz="900" b="1" i="0" u="none" strike="noStrike" cap="none" normalizeH="0" baseline="0" dirty="0" smtClean="0">
                    <a:ln>
                      <a:noFill/>
                    </a:ln>
                    <a:solidFill>
                      <a:srgbClr val="000000"/>
                    </a:solidFill>
                    <a:effectLst/>
                    <a:latin typeface="Times New Roman" pitchFamily="18" charset="0"/>
                    <a:cs typeface="Arial" pitchFamily="34" charset="0"/>
                  </a:rPr>
                  <a:t>)</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53" name="Rectangle 12"/>
              <p:cNvSpPr>
                <a:spLocks noChangeArrowheads="1"/>
              </p:cNvSpPr>
              <p:nvPr/>
            </p:nvSpPr>
            <p:spPr bwMode="auto">
              <a:xfrm>
                <a:off x="3474" y="991"/>
                <a:ext cx="93"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1" i="1" u="none" strike="noStrike" cap="none" normalizeH="0" baseline="0" dirty="0" smtClean="0">
                    <a:ln>
                      <a:noFill/>
                    </a:ln>
                    <a:solidFill>
                      <a:srgbClr val="000000"/>
                    </a:solidFill>
                    <a:effectLst/>
                    <a:latin typeface="Times New Roman" pitchFamily="18" charset="0"/>
                    <a:cs typeface="Arial" pitchFamily="34" charset="0"/>
                  </a:rPr>
                  <a:t>OU</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54" name="Rectangle 13"/>
              <p:cNvSpPr>
                <a:spLocks noChangeArrowheads="1"/>
              </p:cNvSpPr>
              <p:nvPr/>
            </p:nvSpPr>
            <p:spPr bwMode="auto">
              <a:xfrm>
                <a:off x="1104" y="1153"/>
                <a:ext cx="1163"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800" dirty="0" smtClean="0">
                    <a:solidFill>
                      <a:srgbClr val="000000"/>
                    </a:solidFill>
                    <a:latin typeface="Times New Roman" pitchFamily="18" charset="0"/>
                    <a:cs typeface="Arial" pitchFamily="34" charset="0"/>
                  </a:rPr>
                  <a:t>A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55" name="Rectangle 14"/>
              <p:cNvSpPr>
                <a:spLocks noChangeArrowheads="1"/>
              </p:cNvSpPr>
              <p:nvPr/>
            </p:nvSpPr>
            <p:spPr bwMode="auto">
              <a:xfrm>
                <a:off x="1512" y="1153"/>
                <a:ext cx="96" cy="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Times New Roman" pitchFamily="18" charset="0"/>
                    <a:cs typeface="Arial" pitchFamily="34" charset="0"/>
                  </a:rPr>
                  <a:t>M</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56" name="Rectangle 15"/>
              <p:cNvSpPr>
                <a:spLocks noChangeArrowheads="1"/>
              </p:cNvSpPr>
              <p:nvPr/>
            </p:nvSpPr>
            <p:spPr bwMode="auto">
              <a:xfrm>
                <a:off x="1794" y="1153"/>
                <a:ext cx="25"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800" dirty="0">
                    <a:solidFill>
                      <a:srgbClr val="000000"/>
                    </a:solidFill>
                    <a:latin typeface="Times New Roman" pitchFamily="18" charset="0"/>
                    <a:cs typeface="Arial" pitchFamily="34" charset="0"/>
                  </a:rPr>
                  <a:t>J</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57" name="Rectangle 16"/>
              <p:cNvSpPr>
                <a:spLocks noChangeArrowheads="1"/>
              </p:cNvSpPr>
              <p:nvPr/>
            </p:nvSpPr>
            <p:spPr bwMode="auto">
              <a:xfrm>
                <a:off x="3888" y="1285"/>
                <a:ext cx="430"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900" b="0" i="0" u="none" strike="noStrike" cap="none" normalizeH="0" baseline="0" dirty="0" smtClean="0">
                    <a:ln>
                      <a:noFill/>
                    </a:ln>
                    <a:solidFill>
                      <a:srgbClr val="000000"/>
                    </a:solidFill>
                    <a:effectLst/>
                    <a:latin typeface="Times New Roman" pitchFamily="18" charset="0"/>
                    <a:cs typeface="Arial" pitchFamily="34" charset="0"/>
                  </a:rPr>
                  <a:t>(copie incluse)</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58" name="Rectangle 17"/>
              <p:cNvSpPr>
                <a:spLocks noChangeArrowheads="1"/>
              </p:cNvSpPr>
              <p:nvPr/>
            </p:nvSpPr>
            <p:spPr bwMode="auto">
              <a:xfrm>
                <a:off x="864" y="1507"/>
                <a:ext cx="2892"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900" b="1" i="0" u="none" strike="noStrike" cap="none" normalizeH="0" baseline="0" dirty="0" smtClean="0">
                    <a:ln>
                      <a:noFill/>
                    </a:ln>
                    <a:solidFill>
                      <a:srgbClr val="000000"/>
                    </a:solidFill>
                    <a:effectLst/>
                    <a:latin typeface="Times New Roman" pitchFamily="18" charset="0"/>
                    <a:cs typeface="Arial" pitchFamily="34" charset="0"/>
                  </a:rPr>
                  <a:t>7 NUMÉRO DE BREVET DES INVENTIONS DU BREVETÉ LIÉES AU MÉDICAMENT</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59" name="Rectangle 18"/>
              <p:cNvSpPr>
                <a:spLocks noChangeArrowheads="1"/>
              </p:cNvSpPr>
              <p:nvPr/>
            </p:nvSpPr>
            <p:spPr bwMode="auto">
              <a:xfrm>
                <a:off x="864" y="359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60" name="Rectangle 19"/>
              <p:cNvSpPr>
                <a:spLocks noChangeArrowheads="1"/>
              </p:cNvSpPr>
              <p:nvPr/>
            </p:nvSpPr>
            <p:spPr bwMode="auto">
              <a:xfrm>
                <a:off x="1968" y="359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61" name="Rectangle 20"/>
              <p:cNvSpPr>
                <a:spLocks noChangeArrowheads="1"/>
              </p:cNvSpPr>
              <p:nvPr/>
            </p:nvSpPr>
            <p:spPr bwMode="auto">
              <a:xfrm>
                <a:off x="2508" y="359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62" name="Rectangle 21"/>
              <p:cNvSpPr>
                <a:spLocks noChangeArrowheads="1"/>
              </p:cNvSpPr>
              <p:nvPr/>
            </p:nvSpPr>
            <p:spPr bwMode="auto">
              <a:xfrm>
                <a:off x="2784" y="359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63" name="Rectangle 22"/>
              <p:cNvSpPr>
                <a:spLocks noChangeArrowheads="1"/>
              </p:cNvSpPr>
              <p:nvPr/>
            </p:nvSpPr>
            <p:spPr bwMode="auto">
              <a:xfrm>
                <a:off x="3612" y="221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64" name="Rectangle 23"/>
              <p:cNvSpPr>
                <a:spLocks noChangeArrowheads="1"/>
              </p:cNvSpPr>
              <p:nvPr/>
            </p:nvSpPr>
            <p:spPr bwMode="auto">
              <a:xfrm>
                <a:off x="3888" y="221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65" name="Rectangle 24"/>
              <p:cNvSpPr>
                <a:spLocks noChangeArrowheads="1"/>
              </p:cNvSpPr>
              <p:nvPr/>
            </p:nvSpPr>
            <p:spPr bwMode="auto">
              <a:xfrm>
                <a:off x="3060" y="359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66" name="Rectangle 25"/>
              <p:cNvSpPr>
                <a:spLocks noChangeArrowheads="1"/>
              </p:cNvSpPr>
              <p:nvPr/>
            </p:nvSpPr>
            <p:spPr bwMode="auto">
              <a:xfrm>
                <a:off x="3612" y="359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67" name="Rectangle 26"/>
              <p:cNvSpPr>
                <a:spLocks noChangeArrowheads="1"/>
              </p:cNvSpPr>
              <p:nvPr/>
            </p:nvSpPr>
            <p:spPr bwMode="auto">
              <a:xfrm>
                <a:off x="3888" y="359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68" name="Rectangle 27"/>
              <p:cNvSpPr>
                <a:spLocks noChangeArrowheads="1"/>
              </p:cNvSpPr>
              <p:nvPr/>
            </p:nvSpPr>
            <p:spPr bwMode="auto">
              <a:xfrm>
                <a:off x="3060" y="2491"/>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69" name="Rectangle 28"/>
              <p:cNvSpPr>
                <a:spLocks noChangeArrowheads="1"/>
              </p:cNvSpPr>
              <p:nvPr/>
            </p:nvSpPr>
            <p:spPr bwMode="auto">
              <a:xfrm>
                <a:off x="3612" y="2491"/>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70" name="Rectangle 29"/>
              <p:cNvSpPr>
                <a:spLocks noChangeArrowheads="1"/>
              </p:cNvSpPr>
              <p:nvPr/>
            </p:nvSpPr>
            <p:spPr bwMode="auto">
              <a:xfrm>
                <a:off x="3888" y="2491"/>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71" name="Rectangle 30"/>
              <p:cNvSpPr>
                <a:spLocks noChangeArrowheads="1"/>
              </p:cNvSpPr>
              <p:nvPr/>
            </p:nvSpPr>
            <p:spPr bwMode="auto">
              <a:xfrm>
                <a:off x="3060" y="2353"/>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72" name="Rectangle 31"/>
              <p:cNvSpPr>
                <a:spLocks noChangeArrowheads="1"/>
              </p:cNvSpPr>
              <p:nvPr/>
            </p:nvSpPr>
            <p:spPr bwMode="auto">
              <a:xfrm>
                <a:off x="2784" y="2353"/>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73" name="Rectangle 32"/>
              <p:cNvSpPr>
                <a:spLocks noChangeArrowheads="1"/>
              </p:cNvSpPr>
              <p:nvPr/>
            </p:nvSpPr>
            <p:spPr bwMode="auto">
              <a:xfrm>
                <a:off x="864" y="221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74" name="Rectangle 33"/>
              <p:cNvSpPr>
                <a:spLocks noChangeArrowheads="1"/>
              </p:cNvSpPr>
              <p:nvPr/>
            </p:nvSpPr>
            <p:spPr bwMode="auto">
              <a:xfrm>
                <a:off x="1968" y="221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75" name="Rectangle 34"/>
              <p:cNvSpPr>
                <a:spLocks noChangeArrowheads="1"/>
              </p:cNvSpPr>
              <p:nvPr/>
            </p:nvSpPr>
            <p:spPr bwMode="auto">
              <a:xfrm>
                <a:off x="2508" y="221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76" name="Rectangle 35"/>
              <p:cNvSpPr>
                <a:spLocks noChangeArrowheads="1"/>
              </p:cNvSpPr>
              <p:nvPr/>
            </p:nvSpPr>
            <p:spPr bwMode="auto">
              <a:xfrm>
                <a:off x="2784" y="221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77" name="Rectangle 36"/>
              <p:cNvSpPr>
                <a:spLocks noChangeArrowheads="1"/>
              </p:cNvSpPr>
              <p:nvPr/>
            </p:nvSpPr>
            <p:spPr bwMode="auto">
              <a:xfrm>
                <a:off x="3060" y="221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78" name="Rectangle 37"/>
              <p:cNvSpPr>
                <a:spLocks noChangeArrowheads="1"/>
              </p:cNvSpPr>
              <p:nvPr/>
            </p:nvSpPr>
            <p:spPr bwMode="auto">
              <a:xfrm>
                <a:off x="2784" y="2629"/>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79" name="Rectangle 38"/>
              <p:cNvSpPr>
                <a:spLocks noChangeArrowheads="1"/>
              </p:cNvSpPr>
              <p:nvPr/>
            </p:nvSpPr>
            <p:spPr bwMode="auto">
              <a:xfrm>
                <a:off x="3612" y="2353"/>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80" name="Rectangle 39"/>
              <p:cNvSpPr>
                <a:spLocks noChangeArrowheads="1"/>
              </p:cNvSpPr>
              <p:nvPr/>
            </p:nvSpPr>
            <p:spPr bwMode="auto">
              <a:xfrm>
                <a:off x="3888" y="2353"/>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81" name="Rectangle 40"/>
              <p:cNvSpPr>
                <a:spLocks noChangeArrowheads="1"/>
              </p:cNvSpPr>
              <p:nvPr/>
            </p:nvSpPr>
            <p:spPr bwMode="auto">
              <a:xfrm>
                <a:off x="864" y="2491"/>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82" name="Rectangle 41"/>
              <p:cNvSpPr>
                <a:spLocks noChangeArrowheads="1"/>
              </p:cNvSpPr>
              <p:nvPr/>
            </p:nvSpPr>
            <p:spPr bwMode="auto">
              <a:xfrm>
                <a:off x="1968" y="2491"/>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83" name="Rectangle 42"/>
              <p:cNvSpPr>
                <a:spLocks noChangeArrowheads="1"/>
              </p:cNvSpPr>
              <p:nvPr/>
            </p:nvSpPr>
            <p:spPr bwMode="auto">
              <a:xfrm>
                <a:off x="2508" y="2491"/>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84" name="Rectangle 43"/>
              <p:cNvSpPr>
                <a:spLocks noChangeArrowheads="1"/>
              </p:cNvSpPr>
              <p:nvPr/>
            </p:nvSpPr>
            <p:spPr bwMode="auto">
              <a:xfrm>
                <a:off x="2784" y="2491"/>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85" name="Rectangle 44"/>
              <p:cNvSpPr>
                <a:spLocks noChangeArrowheads="1"/>
              </p:cNvSpPr>
              <p:nvPr/>
            </p:nvSpPr>
            <p:spPr bwMode="auto">
              <a:xfrm>
                <a:off x="864" y="2353"/>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86" name="Rectangle 45"/>
              <p:cNvSpPr>
                <a:spLocks noChangeArrowheads="1"/>
              </p:cNvSpPr>
              <p:nvPr/>
            </p:nvSpPr>
            <p:spPr bwMode="auto">
              <a:xfrm>
                <a:off x="1968" y="2353"/>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87" name="Rectangle 46"/>
              <p:cNvSpPr>
                <a:spLocks noChangeArrowheads="1"/>
              </p:cNvSpPr>
              <p:nvPr/>
            </p:nvSpPr>
            <p:spPr bwMode="auto">
              <a:xfrm>
                <a:off x="2508" y="2353"/>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88" name="Rectangle 47"/>
              <p:cNvSpPr>
                <a:spLocks noChangeArrowheads="1"/>
              </p:cNvSpPr>
              <p:nvPr/>
            </p:nvSpPr>
            <p:spPr bwMode="auto">
              <a:xfrm>
                <a:off x="3060" y="2629"/>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89" name="Rectangle 48"/>
              <p:cNvSpPr>
                <a:spLocks noChangeArrowheads="1"/>
              </p:cNvSpPr>
              <p:nvPr/>
            </p:nvSpPr>
            <p:spPr bwMode="auto">
              <a:xfrm>
                <a:off x="3612" y="2629"/>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90" name="Rectangle 49"/>
              <p:cNvSpPr>
                <a:spLocks noChangeArrowheads="1"/>
              </p:cNvSpPr>
              <p:nvPr/>
            </p:nvSpPr>
            <p:spPr bwMode="auto">
              <a:xfrm>
                <a:off x="3888" y="2629"/>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91" name="Rectangle 50"/>
              <p:cNvSpPr>
                <a:spLocks noChangeArrowheads="1"/>
              </p:cNvSpPr>
              <p:nvPr/>
            </p:nvSpPr>
            <p:spPr bwMode="auto">
              <a:xfrm>
                <a:off x="864" y="2767"/>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92" name="Rectangle 51"/>
              <p:cNvSpPr>
                <a:spLocks noChangeArrowheads="1"/>
              </p:cNvSpPr>
              <p:nvPr/>
            </p:nvSpPr>
            <p:spPr bwMode="auto">
              <a:xfrm>
                <a:off x="1968" y="2767"/>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93" name="Rectangle 52"/>
              <p:cNvSpPr>
                <a:spLocks noChangeArrowheads="1"/>
              </p:cNvSpPr>
              <p:nvPr/>
            </p:nvSpPr>
            <p:spPr bwMode="auto">
              <a:xfrm>
                <a:off x="2508" y="2767"/>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94" name="Rectangle 53"/>
              <p:cNvSpPr>
                <a:spLocks noChangeArrowheads="1"/>
              </p:cNvSpPr>
              <p:nvPr/>
            </p:nvSpPr>
            <p:spPr bwMode="auto">
              <a:xfrm>
                <a:off x="2784" y="2767"/>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95" name="Rectangle 54"/>
              <p:cNvSpPr>
                <a:spLocks noChangeArrowheads="1"/>
              </p:cNvSpPr>
              <p:nvPr/>
            </p:nvSpPr>
            <p:spPr bwMode="auto">
              <a:xfrm>
                <a:off x="864" y="2629"/>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96" name="Rectangle 55"/>
              <p:cNvSpPr>
                <a:spLocks noChangeArrowheads="1"/>
              </p:cNvSpPr>
              <p:nvPr/>
            </p:nvSpPr>
            <p:spPr bwMode="auto">
              <a:xfrm>
                <a:off x="1968" y="2629"/>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97" name="Rectangle 56"/>
              <p:cNvSpPr>
                <a:spLocks noChangeArrowheads="1"/>
              </p:cNvSpPr>
              <p:nvPr/>
            </p:nvSpPr>
            <p:spPr bwMode="auto">
              <a:xfrm>
                <a:off x="2508" y="2629"/>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98" name="Rectangle 57"/>
              <p:cNvSpPr>
                <a:spLocks noChangeArrowheads="1"/>
              </p:cNvSpPr>
              <p:nvPr/>
            </p:nvSpPr>
            <p:spPr bwMode="auto">
              <a:xfrm>
                <a:off x="3060" y="290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199" name="Rectangle 58"/>
              <p:cNvSpPr>
                <a:spLocks noChangeArrowheads="1"/>
              </p:cNvSpPr>
              <p:nvPr/>
            </p:nvSpPr>
            <p:spPr bwMode="auto">
              <a:xfrm>
                <a:off x="3612" y="290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00" name="Rectangle 59"/>
              <p:cNvSpPr>
                <a:spLocks noChangeArrowheads="1"/>
              </p:cNvSpPr>
              <p:nvPr/>
            </p:nvSpPr>
            <p:spPr bwMode="auto">
              <a:xfrm>
                <a:off x="3888" y="290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01" name="Rectangle 60"/>
              <p:cNvSpPr>
                <a:spLocks noChangeArrowheads="1"/>
              </p:cNvSpPr>
              <p:nvPr/>
            </p:nvSpPr>
            <p:spPr bwMode="auto">
              <a:xfrm>
                <a:off x="3060" y="2767"/>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02" name="Rectangle 61"/>
              <p:cNvSpPr>
                <a:spLocks noChangeArrowheads="1"/>
              </p:cNvSpPr>
              <p:nvPr/>
            </p:nvSpPr>
            <p:spPr bwMode="auto">
              <a:xfrm>
                <a:off x="3612" y="2767"/>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03" name="Rectangle 62"/>
              <p:cNvSpPr>
                <a:spLocks noChangeArrowheads="1"/>
              </p:cNvSpPr>
              <p:nvPr/>
            </p:nvSpPr>
            <p:spPr bwMode="auto">
              <a:xfrm>
                <a:off x="3888" y="2767"/>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04" name="Rectangle 63"/>
              <p:cNvSpPr>
                <a:spLocks noChangeArrowheads="1"/>
              </p:cNvSpPr>
              <p:nvPr/>
            </p:nvSpPr>
            <p:spPr bwMode="auto">
              <a:xfrm>
                <a:off x="1018" y="1711"/>
                <a:ext cx="74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200" b="1" i="0" u="none" strike="noStrike" cap="none" normalizeH="0" baseline="0" dirty="0" smtClean="0">
                    <a:ln>
                      <a:noFill/>
                    </a:ln>
                    <a:solidFill>
                      <a:srgbClr val="000000"/>
                    </a:solidFill>
                    <a:effectLst/>
                    <a:latin typeface="Times New Roman" pitchFamily="18" charset="0"/>
                    <a:cs typeface="Arial" pitchFamily="34" charset="0"/>
                  </a:rPr>
                  <a:t>Numéro</a:t>
                </a:r>
                <a:r>
                  <a:rPr kumimoji="0" lang="fr-CA" sz="1200" b="1" i="0" u="none" strike="noStrike" cap="none" normalizeH="0" dirty="0" smtClean="0">
                    <a:ln>
                      <a:noFill/>
                    </a:ln>
                    <a:solidFill>
                      <a:srgbClr val="000000"/>
                    </a:solidFill>
                    <a:effectLst/>
                    <a:latin typeface="Times New Roman" pitchFamily="18" charset="0"/>
                    <a:cs typeface="Arial" pitchFamily="34" charset="0"/>
                  </a:rPr>
                  <a:t> de brevet</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05" name="Rectangle 64"/>
              <p:cNvSpPr>
                <a:spLocks noChangeArrowheads="1"/>
              </p:cNvSpPr>
              <p:nvPr/>
            </p:nvSpPr>
            <p:spPr bwMode="auto">
              <a:xfrm>
                <a:off x="2226" y="1711"/>
                <a:ext cx="54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200" b="1" i="0" u="none" strike="noStrike" cap="none" normalizeH="0" baseline="0" dirty="0" smtClean="0">
                    <a:ln>
                      <a:noFill/>
                    </a:ln>
                    <a:solidFill>
                      <a:srgbClr val="000000"/>
                    </a:solidFill>
                    <a:effectLst/>
                    <a:latin typeface="Times New Roman" pitchFamily="18" charset="0"/>
                    <a:cs typeface="Arial" pitchFamily="34" charset="0"/>
                  </a:rPr>
                  <a:t>Date d’octroi</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06" name="Rectangle 65"/>
              <p:cNvSpPr>
                <a:spLocks noChangeArrowheads="1"/>
              </p:cNvSpPr>
              <p:nvPr/>
            </p:nvSpPr>
            <p:spPr bwMode="auto">
              <a:xfrm>
                <a:off x="3235" y="1711"/>
                <a:ext cx="730"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200" b="1" i="0" u="none" strike="noStrike" cap="none" normalizeH="0" baseline="0" dirty="0" smtClean="0">
                    <a:ln>
                      <a:noFill/>
                    </a:ln>
                    <a:solidFill>
                      <a:srgbClr val="000000"/>
                    </a:solidFill>
                    <a:effectLst/>
                    <a:latin typeface="Times New Roman" pitchFamily="18" charset="0"/>
                    <a:cs typeface="Arial" pitchFamily="34" charset="0"/>
                  </a:rPr>
                  <a:t>Date d’expiration</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07" name="Rectangle 66"/>
              <p:cNvSpPr>
                <a:spLocks noChangeArrowheads="1"/>
              </p:cNvSpPr>
              <p:nvPr/>
            </p:nvSpPr>
            <p:spPr bwMode="auto">
              <a:xfrm>
                <a:off x="864" y="2059"/>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08" name="Rectangle 67"/>
              <p:cNvSpPr>
                <a:spLocks noChangeArrowheads="1"/>
              </p:cNvSpPr>
              <p:nvPr/>
            </p:nvSpPr>
            <p:spPr bwMode="auto">
              <a:xfrm>
                <a:off x="1968" y="2059"/>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09" name="Rectangle 68"/>
              <p:cNvSpPr>
                <a:spLocks noChangeArrowheads="1"/>
              </p:cNvSpPr>
              <p:nvPr/>
            </p:nvSpPr>
            <p:spPr bwMode="auto">
              <a:xfrm>
                <a:off x="2508" y="2059"/>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10" name="Rectangle 69"/>
              <p:cNvSpPr>
                <a:spLocks noChangeArrowheads="1"/>
              </p:cNvSpPr>
              <p:nvPr/>
            </p:nvSpPr>
            <p:spPr bwMode="auto">
              <a:xfrm>
                <a:off x="2784" y="2059"/>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11" name="Rectangle 70"/>
              <p:cNvSpPr>
                <a:spLocks noChangeArrowheads="1"/>
              </p:cNvSpPr>
              <p:nvPr/>
            </p:nvSpPr>
            <p:spPr bwMode="auto">
              <a:xfrm>
                <a:off x="3060" y="2059"/>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12" name="Rectangle 71"/>
              <p:cNvSpPr>
                <a:spLocks noChangeArrowheads="1"/>
              </p:cNvSpPr>
              <p:nvPr/>
            </p:nvSpPr>
            <p:spPr bwMode="auto">
              <a:xfrm>
                <a:off x="3612" y="2059"/>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13" name="Rectangle 72"/>
              <p:cNvSpPr>
                <a:spLocks noChangeArrowheads="1"/>
              </p:cNvSpPr>
              <p:nvPr/>
            </p:nvSpPr>
            <p:spPr bwMode="auto">
              <a:xfrm>
                <a:off x="3888" y="2059"/>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14" name="Rectangle 73"/>
              <p:cNvSpPr>
                <a:spLocks noChangeArrowheads="1"/>
              </p:cNvSpPr>
              <p:nvPr/>
            </p:nvSpPr>
            <p:spPr bwMode="auto">
              <a:xfrm>
                <a:off x="864" y="2887"/>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15" name="Rectangle 74"/>
              <p:cNvSpPr>
                <a:spLocks noChangeArrowheads="1"/>
              </p:cNvSpPr>
              <p:nvPr/>
            </p:nvSpPr>
            <p:spPr bwMode="auto">
              <a:xfrm>
                <a:off x="1968" y="2887"/>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16" name="Rectangle 75"/>
              <p:cNvSpPr>
                <a:spLocks noChangeArrowheads="1"/>
              </p:cNvSpPr>
              <p:nvPr/>
            </p:nvSpPr>
            <p:spPr bwMode="auto">
              <a:xfrm>
                <a:off x="2508" y="2887"/>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17" name="Rectangle 76"/>
              <p:cNvSpPr>
                <a:spLocks noChangeArrowheads="1"/>
              </p:cNvSpPr>
              <p:nvPr/>
            </p:nvSpPr>
            <p:spPr bwMode="auto">
              <a:xfrm>
                <a:off x="2784" y="2887"/>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18" name="Rectangle 77"/>
              <p:cNvSpPr>
                <a:spLocks noChangeArrowheads="1"/>
              </p:cNvSpPr>
              <p:nvPr/>
            </p:nvSpPr>
            <p:spPr bwMode="auto">
              <a:xfrm>
                <a:off x="864" y="3163"/>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19" name="Rectangle 78"/>
              <p:cNvSpPr>
                <a:spLocks noChangeArrowheads="1"/>
              </p:cNvSpPr>
              <p:nvPr/>
            </p:nvSpPr>
            <p:spPr bwMode="auto">
              <a:xfrm>
                <a:off x="2508" y="3025"/>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20" name="Rectangle 79"/>
              <p:cNvSpPr>
                <a:spLocks noChangeArrowheads="1"/>
              </p:cNvSpPr>
              <p:nvPr/>
            </p:nvSpPr>
            <p:spPr bwMode="auto">
              <a:xfrm>
                <a:off x="2784" y="3163"/>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21" name="Rectangle 80"/>
              <p:cNvSpPr>
                <a:spLocks noChangeArrowheads="1"/>
              </p:cNvSpPr>
              <p:nvPr/>
            </p:nvSpPr>
            <p:spPr bwMode="auto">
              <a:xfrm>
                <a:off x="3888" y="3301"/>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22" name="Rectangle 81"/>
              <p:cNvSpPr>
                <a:spLocks noChangeArrowheads="1"/>
              </p:cNvSpPr>
              <p:nvPr/>
            </p:nvSpPr>
            <p:spPr bwMode="auto">
              <a:xfrm>
                <a:off x="3060" y="3439"/>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23" name="Rectangle 82"/>
              <p:cNvSpPr>
                <a:spLocks noChangeArrowheads="1"/>
              </p:cNvSpPr>
              <p:nvPr/>
            </p:nvSpPr>
            <p:spPr bwMode="auto">
              <a:xfrm>
                <a:off x="3612" y="3439"/>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24" name="Rectangle 83"/>
              <p:cNvSpPr>
                <a:spLocks noChangeArrowheads="1"/>
              </p:cNvSpPr>
              <p:nvPr/>
            </p:nvSpPr>
            <p:spPr bwMode="auto">
              <a:xfrm>
                <a:off x="864" y="3439"/>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25" name="Rectangle 84"/>
              <p:cNvSpPr>
                <a:spLocks noChangeArrowheads="1"/>
              </p:cNvSpPr>
              <p:nvPr/>
            </p:nvSpPr>
            <p:spPr bwMode="auto">
              <a:xfrm>
                <a:off x="1968" y="3439"/>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26" name="Rectangle 85"/>
              <p:cNvSpPr>
                <a:spLocks noChangeArrowheads="1"/>
              </p:cNvSpPr>
              <p:nvPr/>
            </p:nvSpPr>
            <p:spPr bwMode="auto">
              <a:xfrm>
                <a:off x="2508" y="3439"/>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27" name="Rectangle 86"/>
              <p:cNvSpPr>
                <a:spLocks noChangeArrowheads="1"/>
              </p:cNvSpPr>
              <p:nvPr/>
            </p:nvSpPr>
            <p:spPr bwMode="auto">
              <a:xfrm>
                <a:off x="2784" y="3439"/>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28" name="Rectangle 87"/>
              <p:cNvSpPr>
                <a:spLocks noChangeArrowheads="1"/>
              </p:cNvSpPr>
              <p:nvPr/>
            </p:nvSpPr>
            <p:spPr bwMode="auto">
              <a:xfrm>
                <a:off x="864" y="3301"/>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29" name="Rectangle 88"/>
              <p:cNvSpPr>
                <a:spLocks noChangeArrowheads="1"/>
              </p:cNvSpPr>
              <p:nvPr/>
            </p:nvSpPr>
            <p:spPr bwMode="auto">
              <a:xfrm>
                <a:off x="1968" y="3301"/>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30" name="Rectangle 89"/>
              <p:cNvSpPr>
                <a:spLocks noChangeArrowheads="1"/>
              </p:cNvSpPr>
              <p:nvPr/>
            </p:nvSpPr>
            <p:spPr bwMode="auto">
              <a:xfrm>
                <a:off x="2508" y="3301"/>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31" name="Rectangle 90"/>
              <p:cNvSpPr>
                <a:spLocks noChangeArrowheads="1"/>
              </p:cNvSpPr>
              <p:nvPr/>
            </p:nvSpPr>
            <p:spPr bwMode="auto">
              <a:xfrm>
                <a:off x="2784" y="3301"/>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32" name="Rectangle 91"/>
              <p:cNvSpPr>
                <a:spLocks noChangeArrowheads="1"/>
              </p:cNvSpPr>
              <p:nvPr/>
            </p:nvSpPr>
            <p:spPr bwMode="auto">
              <a:xfrm>
                <a:off x="3060" y="3301"/>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33" name="Rectangle 92"/>
              <p:cNvSpPr>
                <a:spLocks noChangeArrowheads="1"/>
              </p:cNvSpPr>
              <p:nvPr/>
            </p:nvSpPr>
            <p:spPr bwMode="auto">
              <a:xfrm>
                <a:off x="3612" y="3301"/>
                <a:ext cx="42"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34" name="Rectangle 93"/>
              <p:cNvSpPr>
                <a:spLocks noChangeArrowheads="1"/>
              </p:cNvSpPr>
              <p:nvPr/>
            </p:nvSpPr>
            <p:spPr bwMode="auto">
              <a:xfrm>
                <a:off x="2784" y="1183"/>
                <a:ext cx="430"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900" b="0" i="0" u="none" strike="noStrike" cap="none" normalizeH="0" baseline="0" dirty="0" smtClean="0">
                    <a:ln>
                      <a:noFill/>
                    </a:ln>
                    <a:solidFill>
                      <a:srgbClr val="000000"/>
                    </a:solidFill>
                    <a:effectLst/>
                    <a:latin typeface="Times New Roman" pitchFamily="18" charset="0"/>
                    <a:cs typeface="Arial" pitchFamily="34" charset="0"/>
                  </a:rPr>
                  <a:t>(copie incluse)</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35" name="Rectangle 94"/>
              <p:cNvSpPr>
                <a:spLocks noChangeArrowheads="1"/>
              </p:cNvSpPr>
              <p:nvPr/>
            </p:nvSpPr>
            <p:spPr bwMode="auto">
              <a:xfrm>
                <a:off x="2784" y="967"/>
                <a:ext cx="436"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000" b="0" i="0" u="none" strike="noStrike" cap="none" normalizeH="0" baseline="0" dirty="0" smtClean="0">
                    <a:ln>
                      <a:noFill/>
                    </a:ln>
                    <a:solidFill>
                      <a:srgbClr val="000000"/>
                    </a:solidFill>
                    <a:effectLst/>
                    <a:latin typeface="Times New Roman" pitchFamily="18" charset="0"/>
                    <a:cs typeface="Arial" pitchFamily="34" charset="0"/>
                  </a:rPr>
                  <a:t>Monographie</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36" name="Rectangle 95"/>
              <p:cNvSpPr>
                <a:spLocks noChangeArrowheads="1"/>
              </p:cNvSpPr>
              <p:nvPr/>
            </p:nvSpPr>
            <p:spPr bwMode="auto">
              <a:xfrm>
                <a:off x="3888" y="967"/>
                <a:ext cx="903"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CA" sz="1000" dirty="0" smtClean="0">
                    <a:solidFill>
                      <a:srgbClr val="000000"/>
                    </a:solidFill>
                    <a:latin typeface="Times New Roman" pitchFamily="18" charset="0"/>
                    <a:cs typeface="Arial" pitchFamily="34" charset="0"/>
                  </a:rPr>
                  <a:t>Renseignements analogues</a:t>
                </a:r>
              </a:p>
              <a:p>
                <a:pPr marL="0" marR="0" lvl="0" indent="0" algn="l" defTabSz="914400" rtl="0" eaLnBrk="1" fontAlgn="base" latinLnBrk="0" hangingPunct="1">
                  <a:lnSpc>
                    <a:spcPct val="100000"/>
                  </a:lnSpc>
                  <a:spcBef>
                    <a:spcPct val="0"/>
                  </a:spcBef>
                  <a:spcAft>
                    <a:spcPct val="0"/>
                  </a:spcAft>
                  <a:buClrTx/>
                  <a:buSzTx/>
                  <a:buFontTx/>
                  <a:buNone/>
                  <a:tabLst/>
                </a:pPr>
                <a:r>
                  <a:rPr lang="fr-CA" sz="1000" dirty="0" smtClean="0">
                    <a:solidFill>
                      <a:srgbClr val="000000"/>
                    </a:solidFill>
                    <a:latin typeface="Times New Roman" pitchFamily="18" charset="0"/>
                    <a:cs typeface="Arial" pitchFamily="34" charset="0"/>
                  </a:rPr>
                  <a:t>à</a:t>
                </a:r>
                <a:r>
                  <a:rPr kumimoji="0" lang="fr-CA" sz="1000" b="0" i="0" u="none" strike="noStrike" cap="none" normalizeH="0" dirty="0" smtClean="0">
                    <a:ln>
                      <a:noFill/>
                    </a:ln>
                    <a:solidFill>
                      <a:srgbClr val="000000"/>
                    </a:solidFill>
                    <a:effectLst/>
                    <a:latin typeface="Times New Roman" pitchFamily="18" charset="0"/>
                    <a:cs typeface="Arial" pitchFamily="34" charset="0"/>
                  </a:rPr>
                  <a:t> ceux contenus dans une </a:t>
                </a:r>
              </a:p>
              <a:p>
                <a:pPr marL="0" marR="0" lvl="0" indent="0" algn="l" defTabSz="914400" rtl="0" eaLnBrk="1" fontAlgn="base" latinLnBrk="0" hangingPunct="1">
                  <a:lnSpc>
                    <a:spcPct val="100000"/>
                  </a:lnSpc>
                  <a:spcBef>
                    <a:spcPct val="0"/>
                  </a:spcBef>
                  <a:spcAft>
                    <a:spcPct val="0"/>
                  </a:spcAft>
                  <a:buClrTx/>
                  <a:buSzTx/>
                  <a:buFontTx/>
                  <a:buNone/>
                  <a:tabLst/>
                </a:pPr>
                <a:r>
                  <a:rPr lang="fr-CA" sz="1000" baseline="0" dirty="0" smtClean="0">
                    <a:solidFill>
                      <a:srgbClr val="000000"/>
                    </a:solidFill>
                    <a:latin typeface="Times New Roman" pitchFamily="18" charset="0"/>
                    <a:cs typeface="Arial" pitchFamily="34" charset="0"/>
                  </a:rPr>
                  <a:t>monographie</a:t>
                </a:r>
                <a:r>
                  <a:rPr kumimoji="0" lang="fr-CA" sz="1000" b="0" i="0" u="none" strike="noStrike" cap="none" normalizeH="0" baseline="0" dirty="0" smtClean="0">
                    <a:ln>
                      <a:noFill/>
                    </a:ln>
                    <a:solidFill>
                      <a:srgbClr val="000000"/>
                    </a:solidFill>
                    <a:effectLst/>
                    <a:latin typeface="Times New Roman" pitchFamily="18" charset="0"/>
                    <a:cs typeface="Arial" pitchFamily="34" charset="0"/>
                  </a:rPr>
                  <a:t>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39" name="Rectangle 98"/>
              <p:cNvSpPr>
                <a:spLocks noChangeArrowheads="1"/>
              </p:cNvSpPr>
              <p:nvPr/>
            </p:nvSpPr>
            <p:spPr bwMode="auto">
              <a:xfrm>
                <a:off x="3612" y="3181"/>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40" name="Rectangle 99"/>
              <p:cNvSpPr>
                <a:spLocks noChangeArrowheads="1"/>
              </p:cNvSpPr>
              <p:nvPr/>
            </p:nvSpPr>
            <p:spPr bwMode="auto">
              <a:xfrm>
                <a:off x="3888" y="3181"/>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41" name="Rectangle 100"/>
              <p:cNvSpPr>
                <a:spLocks noChangeArrowheads="1"/>
              </p:cNvSpPr>
              <p:nvPr/>
            </p:nvSpPr>
            <p:spPr bwMode="auto">
              <a:xfrm>
                <a:off x="2202" y="1903"/>
                <a:ext cx="59"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Times New Roman" pitchFamily="18" charset="0"/>
                    <a:cs typeface="Arial" pitchFamily="34" charset="0"/>
                  </a:rPr>
                  <a:t>A</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42" name="Rectangle 101"/>
              <p:cNvSpPr>
                <a:spLocks noChangeArrowheads="1"/>
              </p:cNvSpPr>
              <p:nvPr/>
            </p:nvSpPr>
            <p:spPr bwMode="auto">
              <a:xfrm>
                <a:off x="2598" y="1903"/>
                <a:ext cx="10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Times New Roman" pitchFamily="18" charset="0"/>
                    <a:cs typeface="Arial" pitchFamily="34" charset="0"/>
                  </a:rPr>
                  <a:t>M</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43" name="Rectangle 102"/>
              <p:cNvSpPr>
                <a:spLocks noChangeArrowheads="1"/>
              </p:cNvSpPr>
              <p:nvPr/>
            </p:nvSpPr>
            <p:spPr bwMode="auto">
              <a:xfrm>
                <a:off x="3300" y="1903"/>
                <a:ext cx="1163"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000" b="1" dirty="0" smtClean="0">
                    <a:solidFill>
                      <a:srgbClr val="000000"/>
                    </a:solidFill>
                    <a:latin typeface="Times New Roman" pitchFamily="18" charset="0"/>
                    <a:cs typeface="Arial" pitchFamily="34" charset="0"/>
                  </a:rPr>
                  <a:t>A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44" name="Rectangle 103"/>
              <p:cNvSpPr>
                <a:spLocks noChangeArrowheads="1"/>
              </p:cNvSpPr>
              <p:nvPr/>
            </p:nvSpPr>
            <p:spPr bwMode="auto">
              <a:xfrm>
                <a:off x="3702" y="1903"/>
                <a:ext cx="108"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Times New Roman" pitchFamily="18" charset="0"/>
                    <a:cs typeface="Arial" pitchFamily="34" charset="0"/>
                  </a:rPr>
                  <a:t>M</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45" name="Rectangle 104"/>
              <p:cNvSpPr>
                <a:spLocks noChangeArrowheads="1"/>
              </p:cNvSpPr>
              <p:nvPr/>
            </p:nvSpPr>
            <p:spPr bwMode="auto">
              <a:xfrm>
                <a:off x="3984" y="1903"/>
                <a:ext cx="40"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000" b="1" dirty="0">
                    <a:solidFill>
                      <a:srgbClr val="000000"/>
                    </a:solidFill>
                    <a:latin typeface="Times New Roman" pitchFamily="18" charset="0"/>
                    <a:cs typeface="Arial" pitchFamily="34" charset="0"/>
                  </a:rPr>
                  <a:t>J</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46" name="Rectangle 105"/>
              <p:cNvSpPr>
                <a:spLocks noChangeArrowheads="1"/>
              </p:cNvSpPr>
              <p:nvPr/>
            </p:nvSpPr>
            <p:spPr bwMode="auto">
              <a:xfrm>
                <a:off x="1968" y="3181"/>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47" name="Rectangle 106"/>
              <p:cNvSpPr>
                <a:spLocks noChangeArrowheads="1"/>
              </p:cNvSpPr>
              <p:nvPr/>
            </p:nvSpPr>
            <p:spPr bwMode="auto">
              <a:xfrm>
                <a:off x="3060" y="3043"/>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48" name="Rectangle 107"/>
              <p:cNvSpPr>
                <a:spLocks noChangeArrowheads="1"/>
              </p:cNvSpPr>
              <p:nvPr/>
            </p:nvSpPr>
            <p:spPr bwMode="auto">
              <a:xfrm>
                <a:off x="3060" y="3181"/>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49" name="Rectangle 108"/>
              <p:cNvSpPr>
                <a:spLocks noChangeArrowheads="1"/>
              </p:cNvSpPr>
              <p:nvPr/>
            </p:nvSpPr>
            <p:spPr bwMode="auto">
              <a:xfrm>
                <a:off x="1692" y="128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50" name="Rectangle 109"/>
              <p:cNvSpPr>
                <a:spLocks noChangeArrowheads="1"/>
              </p:cNvSpPr>
              <p:nvPr/>
            </p:nvSpPr>
            <p:spPr bwMode="auto">
              <a:xfrm>
                <a:off x="1164" y="991"/>
                <a:ext cx="549"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000" b="0" i="0" u="none" strike="noStrike" cap="none" normalizeH="0" baseline="0" dirty="0" smtClean="0">
                    <a:ln>
                      <a:noFill/>
                    </a:ln>
                    <a:solidFill>
                      <a:srgbClr val="000000"/>
                    </a:solidFill>
                    <a:effectLst/>
                    <a:latin typeface="Times New Roman" pitchFamily="18" charset="0"/>
                    <a:cs typeface="Arial" pitchFamily="34" charset="0"/>
                  </a:rPr>
                  <a:t>Date </a:t>
                </a:r>
                <a:r>
                  <a:rPr lang="fr-CA" sz="1000" dirty="0" smtClean="0">
                    <a:solidFill>
                      <a:srgbClr val="000000"/>
                    </a:solidFill>
                    <a:latin typeface="Times New Roman" pitchFamily="18" charset="0"/>
                    <a:cs typeface="Arial" pitchFamily="34" charset="0"/>
                  </a:rPr>
                  <a:t>de 1</a:t>
                </a:r>
                <a:r>
                  <a:rPr lang="fr-CA" sz="1000" baseline="30000" dirty="0" smtClean="0">
                    <a:solidFill>
                      <a:srgbClr val="000000"/>
                    </a:solidFill>
                    <a:latin typeface="Times New Roman" pitchFamily="18" charset="0"/>
                    <a:cs typeface="Arial" pitchFamily="34" charset="0"/>
                  </a:rPr>
                  <a:t>re</a:t>
                </a:r>
                <a:r>
                  <a:rPr lang="fr-CA" sz="1000" dirty="0" smtClean="0">
                    <a:solidFill>
                      <a:srgbClr val="000000"/>
                    </a:solidFill>
                    <a:latin typeface="Times New Roman" pitchFamily="18" charset="0"/>
                    <a:cs typeface="Arial" pitchFamily="34" charset="0"/>
                  </a:rPr>
                  <a:t> vente</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53" name="Rectangle 112"/>
              <p:cNvSpPr>
                <a:spLocks noChangeArrowheads="1"/>
              </p:cNvSpPr>
              <p:nvPr/>
            </p:nvSpPr>
            <p:spPr bwMode="auto">
              <a:xfrm>
                <a:off x="898" y="1908"/>
                <a:ext cx="102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000" b="1" i="0" u="none" strike="noStrike" cap="none" normalizeH="0" baseline="0" dirty="0" smtClean="0">
                    <a:ln>
                      <a:noFill/>
                    </a:ln>
                    <a:solidFill>
                      <a:srgbClr val="000000"/>
                    </a:solidFill>
                    <a:effectLst/>
                    <a:latin typeface="Times New Roman" pitchFamily="18" charset="0"/>
                    <a:cs typeface="Arial" pitchFamily="34" charset="0"/>
                  </a:rPr>
                  <a:t>Format numérique seulement</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54" name="Rectangle 113"/>
              <p:cNvSpPr>
                <a:spLocks noChangeArrowheads="1"/>
              </p:cNvSpPr>
              <p:nvPr/>
            </p:nvSpPr>
            <p:spPr bwMode="auto">
              <a:xfrm>
                <a:off x="2880" y="1903"/>
                <a:ext cx="40"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Times New Roman" pitchFamily="18" charset="0"/>
                    <a:cs typeface="Arial" pitchFamily="34" charset="0"/>
                  </a:rPr>
                  <a:t>J</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55" name="Rectangle 114"/>
              <p:cNvSpPr>
                <a:spLocks noChangeArrowheads="1"/>
              </p:cNvSpPr>
              <p:nvPr/>
            </p:nvSpPr>
            <p:spPr bwMode="auto">
              <a:xfrm>
                <a:off x="2508" y="3181"/>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56" name="Rectangle 115"/>
              <p:cNvSpPr>
                <a:spLocks noChangeArrowheads="1"/>
              </p:cNvSpPr>
              <p:nvPr/>
            </p:nvSpPr>
            <p:spPr bwMode="auto">
              <a:xfrm>
                <a:off x="2784" y="3043"/>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57" name="Rectangle 116"/>
              <p:cNvSpPr>
                <a:spLocks noChangeArrowheads="1"/>
              </p:cNvSpPr>
              <p:nvPr/>
            </p:nvSpPr>
            <p:spPr bwMode="auto">
              <a:xfrm>
                <a:off x="864" y="128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58" name="Rectangle 117"/>
              <p:cNvSpPr>
                <a:spLocks noChangeArrowheads="1"/>
              </p:cNvSpPr>
              <p:nvPr/>
            </p:nvSpPr>
            <p:spPr bwMode="auto">
              <a:xfrm>
                <a:off x="1416" y="128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59" name="Rectangle 118"/>
              <p:cNvSpPr>
                <a:spLocks noChangeArrowheads="1"/>
              </p:cNvSpPr>
              <p:nvPr/>
            </p:nvSpPr>
            <p:spPr bwMode="auto">
              <a:xfrm>
                <a:off x="3612" y="3043"/>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60" name="Rectangle 119"/>
              <p:cNvSpPr>
                <a:spLocks noChangeArrowheads="1"/>
              </p:cNvSpPr>
              <p:nvPr/>
            </p:nvSpPr>
            <p:spPr bwMode="auto">
              <a:xfrm>
                <a:off x="3888" y="3043"/>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61" name="Rectangle 120"/>
              <p:cNvSpPr>
                <a:spLocks noChangeArrowheads="1"/>
              </p:cNvSpPr>
              <p:nvPr/>
            </p:nvSpPr>
            <p:spPr bwMode="auto">
              <a:xfrm>
                <a:off x="864" y="3043"/>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62" name="Rectangle 121"/>
              <p:cNvSpPr>
                <a:spLocks noChangeArrowheads="1"/>
              </p:cNvSpPr>
              <p:nvPr/>
            </p:nvSpPr>
            <p:spPr bwMode="auto">
              <a:xfrm>
                <a:off x="1968" y="3043"/>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63" name="Rectangle 122"/>
              <p:cNvSpPr>
                <a:spLocks noChangeArrowheads="1"/>
              </p:cNvSpPr>
              <p:nvPr/>
            </p:nvSpPr>
            <p:spPr bwMode="auto">
              <a:xfrm>
                <a:off x="3888" y="3457"/>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264" name="Rectangle 123"/>
              <p:cNvSpPr>
                <a:spLocks noChangeArrowheads="1"/>
              </p:cNvSpPr>
              <p:nvPr/>
            </p:nvSpPr>
            <p:spPr bwMode="auto">
              <a:xfrm>
                <a:off x="4998" y="757"/>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65" name="Rectangle 124"/>
              <p:cNvSpPr>
                <a:spLocks noChangeArrowheads="1"/>
              </p:cNvSpPr>
              <p:nvPr/>
            </p:nvSpPr>
            <p:spPr bwMode="auto">
              <a:xfrm>
                <a:off x="2232" y="871"/>
                <a:ext cx="263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66" name="Line 125"/>
              <p:cNvSpPr>
                <a:spLocks noChangeShapeType="1"/>
              </p:cNvSpPr>
              <p:nvPr/>
            </p:nvSpPr>
            <p:spPr bwMode="auto">
              <a:xfrm>
                <a:off x="4998" y="763"/>
                <a:ext cx="0" cy="114"/>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267" name="Rectangle 126"/>
              <p:cNvSpPr>
                <a:spLocks noChangeArrowheads="1"/>
              </p:cNvSpPr>
              <p:nvPr/>
            </p:nvSpPr>
            <p:spPr bwMode="auto">
              <a:xfrm>
                <a:off x="4998" y="763"/>
                <a:ext cx="6" cy="114"/>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68" name="Rectangle 127"/>
              <p:cNvSpPr>
                <a:spLocks noChangeArrowheads="1"/>
              </p:cNvSpPr>
              <p:nvPr/>
            </p:nvSpPr>
            <p:spPr bwMode="auto">
              <a:xfrm>
                <a:off x="852" y="949"/>
                <a:ext cx="110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69" name="Line 128"/>
              <p:cNvSpPr>
                <a:spLocks noChangeShapeType="1"/>
              </p:cNvSpPr>
              <p:nvPr/>
            </p:nvSpPr>
            <p:spPr bwMode="auto">
              <a:xfrm>
                <a:off x="4998" y="883"/>
                <a:ext cx="0" cy="7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270" name="Rectangle 129"/>
              <p:cNvSpPr>
                <a:spLocks noChangeArrowheads="1"/>
              </p:cNvSpPr>
              <p:nvPr/>
            </p:nvSpPr>
            <p:spPr bwMode="auto">
              <a:xfrm>
                <a:off x="4998" y="883"/>
                <a:ext cx="6" cy="7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71" name="Line 130"/>
              <p:cNvSpPr>
                <a:spLocks noChangeShapeType="1"/>
              </p:cNvSpPr>
              <p:nvPr/>
            </p:nvSpPr>
            <p:spPr bwMode="auto">
              <a:xfrm>
                <a:off x="2496" y="985"/>
                <a:ext cx="13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272" name="Rectangle 131"/>
              <p:cNvSpPr>
                <a:spLocks noChangeArrowheads="1"/>
              </p:cNvSpPr>
              <p:nvPr/>
            </p:nvSpPr>
            <p:spPr bwMode="auto">
              <a:xfrm>
                <a:off x="2496" y="985"/>
                <a:ext cx="138"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73" name="Line 132"/>
              <p:cNvSpPr>
                <a:spLocks noChangeShapeType="1"/>
              </p:cNvSpPr>
              <p:nvPr/>
            </p:nvSpPr>
            <p:spPr bwMode="auto">
              <a:xfrm>
                <a:off x="3600" y="985"/>
                <a:ext cx="13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274" name="Rectangle 133"/>
              <p:cNvSpPr>
                <a:spLocks noChangeArrowheads="1"/>
              </p:cNvSpPr>
              <p:nvPr/>
            </p:nvSpPr>
            <p:spPr bwMode="auto">
              <a:xfrm>
                <a:off x="3600" y="985"/>
                <a:ext cx="138"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75" name="Line 134"/>
              <p:cNvSpPr>
                <a:spLocks noChangeShapeType="1"/>
              </p:cNvSpPr>
              <p:nvPr/>
            </p:nvSpPr>
            <p:spPr bwMode="auto">
              <a:xfrm>
                <a:off x="4998" y="961"/>
                <a:ext cx="0" cy="24"/>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276" name="Rectangle 135"/>
              <p:cNvSpPr>
                <a:spLocks noChangeArrowheads="1"/>
              </p:cNvSpPr>
              <p:nvPr/>
            </p:nvSpPr>
            <p:spPr bwMode="auto">
              <a:xfrm>
                <a:off x="4998" y="961"/>
                <a:ext cx="6" cy="24"/>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77" name="Rectangle 136"/>
              <p:cNvSpPr>
                <a:spLocks noChangeArrowheads="1"/>
              </p:cNvSpPr>
              <p:nvPr/>
            </p:nvSpPr>
            <p:spPr bwMode="auto">
              <a:xfrm>
                <a:off x="852" y="1141"/>
                <a:ext cx="110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78" name="Line 137"/>
              <p:cNvSpPr>
                <a:spLocks noChangeShapeType="1"/>
              </p:cNvSpPr>
              <p:nvPr/>
            </p:nvSpPr>
            <p:spPr bwMode="auto">
              <a:xfrm>
                <a:off x="2490" y="985"/>
                <a:ext cx="0" cy="16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279" name="Rectangle 138"/>
              <p:cNvSpPr>
                <a:spLocks noChangeArrowheads="1"/>
              </p:cNvSpPr>
              <p:nvPr/>
            </p:nvSpPr>
            <p:spPr bwMode="auto">
              <a:xfrm>
                <a:off x="2490" y="985"/>
                <a:ext cx="6" cy="16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80" name="Line 139"/>
              <p:cNvSpPr>
                <a:spLocks noChangeShapeType="1"/>
              </p:cNvSpPr>
              <p:nvPr/>
            </p:nvSpPr>
            <p:spPr bwMode="auto">
              <a:xfrm>
                <a:off x="2496" y="1147"/>
                <a:ext cx="13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281" name="Rectangle 140"/>
              <p:cNvSpPr>
                <a:spLocks noChangeArrowheads="1"/>
              </p:cNvSpPr>
              <p:nvPr/>
            </p:nvSpPr>
            <p:spPr bwMode="auto">
              <a:xfrm>
                <a:off x="2496" y="1147"/>
                <a:ext cx="138"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82" name="Line 141"/>
              <p:cNvSpPr>
                <a:spLocks noChangeShapeType="1"/>
              </p:cNvSpPr>
              <p:nvPr/>
            </p:nvSpPr>
            <p:spPr bwMode="auto">
              <a:xfrm>
                <a:off x="2628" y="991"/>
                <a:ext cx="0" cy="1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283" name="Rectangle 142"/>
              <p:cNvSpPr>
                <a:spLocks noChangeArrowheads="1"/>
              </p:cNvSpPr>
              <p:nvPr/>
            </p:nvSpPr>
            <p:spPr bwMode="auto">
              <a:xfrm>
                <a:off x="2628" y="991"/>
                <a:ext cx="6" cy="1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84" name="Line 143"/>
              <p:cNvSpPr>
                <a:spLocks noChangeShapeType="1"/>
              </p:cNvSpPr>
              <p:nvPr/>
            </p:nvSpPr>
            <p:spPr bwMode="auto">
              <a:xfrm>
                <a:off x="3594" y="985"/>
                <a:ext cx="0" cy="16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285" name="Rectangle 144"/>
              <p:cNvSpPr>
                <a:spLocks noChangeArrowheads="1"/>
              </p:cNvSpPr>
              <p:nvPr/>
            </p:nvSpPr>
            <p:spPr bwMode="auto">
              <a:xfrm>
                <a:off x="3594" y="985"/>
                <a:ext cx="6" cy="16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86" name="Line 145"/>
              <p:cNvSpPr>
                <a:spLocks noChangeShapeType="1"/>
              </p:cNvSpPr>
              <p:nvPr/>
            </p:nvSpPr>
            <p:spPr bwMode="auto">
              <a:xfrm>
                <a:off x="3600" y="1147"/>
                <a:ext cx="13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287" name="Rectangle 146"/>
              <p:cNvSpPr>
                <a:spLocks noChangeArrowheads="1"/>
              </p:cNvSpPr>
              <p:nvPr/>
            </p:nvSpPr>
            <p:spPr bwMode="auto">
              <a:xfrm>
                <a:off x="3600" y="1147"/>
                <a:ext cx="138"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88" name="Line 147"/>
              <p:cNvSpPr>
                <a:spLocks noChangeShapeType="1"/>
              </p:cNvSpPr>
              <p:nvPr/>
            </p:nvSpPr>
            <p:spPr bwMode="auto">
              <a:xfrm>
                <a:off x="3732" y="991"/>
                <a:ext cx="0" cy="1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289" name="Rectangle 148"/>
              <p:cNvSpPr>
                <a:spLocks noChangeArrowheads="1"/>
              </p:cNvSpPr>
              <p:nvPr/>
            </p:nvSpPr>
            <p:spPr bwMode="auto">
              <a:xfrm>
                <a:off x="3732" y="991"/>
                <a:ext cx="6" cy="1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90" name="Line 149"/>
              <p:cNvSpPr>
                <a:spLocks noChangeShapeType="1"/>
              </p:cNvSpPr>
              <p:nvPr/>
            </p:nvSpPr>
            <p:spPr bwMode="auto">
              <a:xfrm>
                <a:off x="4998" y="991"/>
                <a:ext cx="0" cy="15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291" name="Rectangle 150"/>
              <p:cNvSpPr>
                <a:spLocks noChangeArrowheads="1"/>
              </p:cNvSpPr>
              <p:nvPr/>
            </p:nvSpPr>
            <p:spPr bwMode="auto">
              <a:xfrm>
                <a:off x="4998" y="991"/>
                <a:ext cx="6" cy="15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92" name="Line 151"/>
              <p:cNvSpPr>
                <a:spLocks noChangeShapeType="1"/>
              </p:cNvSpPr>
              <p:nvPr/>
            </p:nvSpPr>
            <p:spPr bwMode="auto">
              <a:xfrm>
                <a:off x="4998" y="1153"/>
                <a:ext cx="0" cy="12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293" name="Rectangle 152"/>
              <p:cNvSpPr>
                <a:spLocks noChangeArrowheads="1"/>
              </p:cNvSpPr>
              <p:nvPr/>
            </p:nvSpPr>
            <p:spPr bwMode="auto">
              <a:xfrm>
                <a:off x="4998" y="1153"/>
                <a:ext cx="6" cy="12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94" name="Line 153"/>
              <p:cNvSpPr>
                <a:spLocks noChangeShapeType="1"/>
              </p:cNvSpPr>
              <p:nvPr/>
            </p:nvSpPr>
            <p:spPr bwMode="auto">
              <a:xfrm>
                <a:off x="1398" y="1273"/>
                <a:ext cx="0" cy="11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295" name="Rectangle 154"/>
              <p:cNvSpPr>
                <a:spLocks noChangeArrowheads="1"/>
              </p:cNvSpPr>
              <p:nvPr/>
            </p:nvSpPr>
            <p:spPr bwMode="auto">
              <a:xfrm>
                <a:off x="1398" y="1273"/>
                <a:ext cx="6" cy="1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96" name="Line 155"/>
              <p:cNvSpPr>
                <a:spLocks noChangeShapeType="1"/>
              </p:cNvSpPr>
              <p:nvPr/>
            </p:nvSpPr>
            <p:spPr bwMode="auto">
              <a:xfrm>
                <a:off x="1674" y="1273"/>
                <a:ext cx="0" cy="11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297" name="Rectangle 156"/>
              <p:cNvSpPr>
                <a:spLocks noChangeArrowheads="1"/>
              </p:cNvSpPr>
              <p:nvPr/>
            </p:nvSpPr>
            <p:spPr bwMode="auto">
              <a:xfrm>
                <a:off x="1674" y="1273"/>
                <a:ext cx="6" cy="1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298" name="Line 157"/>
              <p:cNvSpPr>
                <a:spLocks noChangeShapeType="1"/>
              </p:cNvSpPr>
              <p:nvPr/>
            </p:nvSpPr>
            <p:spPr bwMode="auto">
              <a:xfrm>
                <a:off x="852" y="1381"/>
                <a:ext cx="109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299" name="Rectangle 158"/>
              <p:cNvSpPr>
                <a:spLocks noChangeArrowheads="1"/>
              </p:cNvSpPr>
              <p:nvPr/>
            </p:nvSpPr>
            <p:spPr bwMode="auto">
              <a:xfrm>
                <a:off x="852" y="1381"/>
                <a:ext cx="109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00" name="Rectangle 159"/>
              <p:cNvSpPr>
                <a:spLocks noChangeArrowheads="1"/>
              </p:cNvSpPr>
              <p:nvPr/>
            </p:nvSpPr>
            <p:spPr bwMode="auto">
              <a:xfrm>
                <a:off x="2220" y="871"/>
                <a:ext cx="12" cy="5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01" name="Rectangle 160"/>
              <p:cNvSpPr>
                <a:spLocks noChangeArrowheads="1"/>
              </p:cNvSpPr>
              <p:nvPr/>
            </p:nvSpPr>
            <p:spPr bwMode="auto">
              <a:xfrm>
                <a:off x="2232" y="1375"/>
                <a:ext cx="263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02" name="Rectangle 161"/>
              <p:cNvSpPr>
                <a:spLocks noChangeArrowheads="1"/>
              </p:cNvSpPr>
              <p:nvPr/>
            </p:nvSpPr>
            <p:spPr bwMode="auto">
              <a:xfrm>
                <a:off x="4854" y="883"/>
                <a:ext cx="12" cy="50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03" name="Line 162"/>
              <p:cNvSpPr>
                <a:spLocks noChangeShapeType="1"/>
              </p:cNvSpPr>
              <p:nvPr/>
            </p:nvSpPr>
            <p:spPr bwMode="auto">
              <a:xfrm>
                <a:off x="4998" y="1279"/>
                <a:ext cx="0" cy="10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304" name="Rectangle 163"/>
              <p:cNvSpPr>
                <a:spLocks noChangeArrowheads="1"/>
              </p:cNvSpPr>
              <p:nvPr/>
            </p:nvSpPr>
            <p:spPr bwMode="auto">
              <a:xfrm>
                <a:off x="4998" y="1279"/>
                <a:ext cx="6" cy="10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05" name="Rectangle 164"/>
              <p:cNvSpPr>
                <a:spLocks noChangeArrowheads="1"/>
              </p:cNvSpPr>
              <p:nvPr/>
            </p:nvSpPr>
            <p:spPr bwMode="auto">
              <a:xfrm>
                <a:off x="840" y="949"/>
                <a:ext cx="12" cy="4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06" name="Rectangle 165"/>
              <p:cNvSpPr>
                <a:spLocks noChangeArrowheads="1"/>
              </p:cNvSpPr>
              <p:nvPr/>
            </p:nvSpPr>
            <p:spPr bwMode="auto">
              <a:xfrm>
                <a:off x="852" y="1387"/>
                <a:ext cx="110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07" name="Rectangle 166"/>
              <p:cNvSpPr>
                <a:spLocks noChangeArrowheads="1"/>
              </p:cNvSpPr>
              <p:nvPr/>
            </p:nvSpPr>
            <p:spPr bwMode="auto">
              <a:xfrm>
                <a:off x="1944" y="961"/>
                <a:ext cx="12" cy="43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08" name="Line 167"/>
              <p:cNvSpPr>
                <a:spLocks noChangeShapeType="1"/>
              </p:cNvSpPr>
              <p:nvPr/>
            </p:nvSpPr>
            <p:spPr bwMode="auto">
              <a:xfrm>
                <a:off x="4998" y="1387"/>
                <a:ext cx="0" cy="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309" name="Rectangle 168"/>
              <p:cNvSpPr>
                <a:spLocks noChangeArrowheads="1"/>
              </p:cNvSpPr>
              <p:nvPr/>
            </p:nvSpPr>
            <p:spPr bwMode="auto">
              <a:xfrm>
                <a:off x="4998" y="138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10" name="Line 169"/>
              <p:cNvSpPr>
                <a:spLocks noChangeShapeType="1"/>
              </p:cNvSpPr>
              <p:nvPr/>
            </p:nvSpPr>
            <p:spPr bwMode="auto">
              <a:xfrm>
                <a:off x="4998" y="1399"/>
                <a:ext cx="0" cy="7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311" name="Rectangle 170"/>
              <p:cNvSpPr>
                <a:spLocks noChangeArrowheads="1"/>
              </p:cNvSpPr>
              <p:nvPr/>
            </p:nvSpPr>
            <p:spPr bwMode="auto">
              <a:xfrm>
                <a:off x="4998" y="1399"/>
                <a:ext cx="6" cy="7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12" name="Line 171"/>
              <p:cNvSpPr>
                <a:spLocks noChangeShapeType="1"/>
              </p:cNvSpPr>
              <p:nvPr/>
            </p:nvSpPr>
            <p:spPr bwMode="auto">
              <a:xfrm>
                <a:off x="4998" y="1483"/>
                <a:ext cx="0" cy="114"/>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313" name="Rectangle 172"/>
              <p:cNvSpPr>
                <a:spLocks noChangeArrowheads="1"/>
              </p:cNvSpPr>
              <p:nvPr/>
            </p:nvSpPr>
            <p:spPr bwMode="auto">
              <a:xfrm>
                <a:off x="4998" y="1483"/>
                <a:ext cx="6" cy="114"/>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14" name="Rectangle 173"/>
              <p:cNvSpPr>
                <a:spLocks noChangeArrowheads="1"/>
              </p:cNvSpPr>
              <p:nvPr/>
            </p:nvSpPr>
            <p:spPr bwMode="auto">
              <a:xfrm>
                <a:off x="852" y="1693"/>
                <a:ext cx="3300"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15" name="Line 174"/>
              <p:cNvSpPr>
                <a:spLocks noChangeShapeType="1"/>
              </p:cNvSpPr>
              <p:nvPr/>
            </p:nvSpPr>
            <p:spPr bwMode="auto">
              <a:xfrm>
                <a:off x="4998" y="1603"/>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316" name="Rectangle 175"/>
              <p:cNvSpPr>
                <a:spLocks noChangeArrowheads="1"/>
              </p:cNvSpPr>
              <p:nvPr/>
            </p:nvSpPr>
            <p:spPr bwMode="auto">
              <a:xfrm>
                <a:off x="4998" y="1603"/>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17" name="Rectangle 176"/>
              <p:cNvSpPr>
                <a:spLocks noChangeArrowheads="1"/>
              </p:cNvSpPr>
              <p:nvPr/>
            </p:nvSpPr>
            <p:spPr bwMode="auto">
              <a:xfrm>
                <a:off x="852" y="1885"/>
                <a:ext cx="3300"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18" name="Line 177"/>
              <p:cNvSpPr>
                <a:spLocks noChangeShapeType="1"/>
              </p:cNvSpPr>
              <p:nvPr/>
            </p:nvSpPr>
            <p:spPr bwMode="auto">
              <a:xfrm>
                <a:off x="4998" y="1705"/>
                <a:ext cx="0" cy="18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319" name="Rectangle 178"/>
              <p:cNvSpPr>
                <a:spLocks noChangeArrowheads="1"/>
              </p:cNvSpPr>
              <p:nvPr/>
            </p:nvSpPr>
            <p:spPr bwMode="auto">
              <a:xfrm>
                <a:off x="4998" y="1705"/>
                <a:ext cx="6" cy="18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20" name="Rectangle 179"/>
              <p:cNvSpPr>
                <a:spLocks noChangeArrowheads="1"/>
              </p:cNvSpPr>
              <p:nvPr/>
            </p:nvSpPr>
            <p:spPr bwMode="auto">
              <a:xfrm>
                <a:off x="840" y="1693"/>
                <a:ext cx="12" cy="34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21" name="Rectangle 180"/>
              <p:cNvSpPr>
                <a:spLocks noChangeArrowheads="1"/>
              </p:cNvSpPr>
              <p:nvPr/>
            </p:nvSpPr>
            <p:spPr bwMode="auto">
              <a:xfrm>
                <a:off x="1944" y="1705"/>
                <a:ext cx="12" cy="3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22" name="Rectangle 181"/>
              <p:cNvSpPr>
                <a:spLocks noChangeArrowheads="1"/>
              </p:cNvSpPr>
              <p:nvPr/>
            </p:nvSpPr>
            <p:spPr bwMode="auto">
              <a:xfrm>
                <a:off x="2484" y="1897"/>
                <a:ext cx="12" cy="13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23" name="Rectangle 182"/>
              <p:cNvSpPr>
                <a:spLocks noChangeArrowheads="1"/>
              </p:cNvSpPr>
              <p:nvPr/>
            </p:nvSpPr>
            <p:spPr bwMode="auto">
              <a:xfrm>
                <a:off x="2760" y="1897"/>
                <a:ext cx="12" cy="13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24" name="Rectangle 183"/>
              <p:cNvSpPr>
                <a:spLocks noChangeArrowheads="1"/>
              </p:cNvSpPr>
              <p:nvPr/>
            </p:nvSpPr>
            <p:spPr bwMode="auto">
              <a:xfrm>
                <a:off x="3036" y="1705"/>
                <a:ext cx="12" cy="3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25" name="Rectangle 184"/>
              <p:cNvSpPr>
                <a:spLocks noChangeArrowheads="1"/>
              </p:cNvSpPr>
              <p:nvPr/>
            </p:nvSpPr>
            <p:spPr bwMode="auto">
              <a:xfrm>
                <a:off x="3588" y="1897"/>
                <a:ext cx="12" cy="13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26" name="Rectangle 185"/>
              <p:cNvSpPr>
                <a:spLocks noChangeArrowheads="1"/>
              </p:cNvSpPr>
              <p:nvPr/>
            </p:nvSpPr>
            <p:spPr bwMode="auto">
              <a:xfrm>
                <a:off x="3864" y="1897"/>
                <a:ext cx="12" cy="13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27" name="Rectangle 186"/>
              <p:cNvSpPr>
                <a:spLocks noChangeArrowheads="1"/>
              </p:cNvSpPr>
              <p:nvPr/>
            </p:nvSpPr>
            <p:spPr bwMode="auto">
              <a:xfrm>
                <a:off x="852" y="2023"/>
                <a:ext cx="3300"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28" name="Rectangle 187"/>
              <p:cNvSpPr>
                <a:spLocks noChangeArrowheads="1"/>
              </p:cNvSpPr>
              <p:nvPr/>
            </p:nvSpPr>
            <p:spPr bwMode="auto">
              <a:xfrm>
                <a:off x="4140" y="1705"/>
                <a:ext cx="12" cy="3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29" name="Line 188"/>
              <p:cNvSpPr>
                <a:spLocks noChangeShapeType="1"/>
              </p:cNvSpPr>
              <p:nvPr/>
            </p:nvSpPr>
            <p:spPr bwMode="auto">
              <a:xfrm>
                <a:off x="4998" y="1897"/>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330" name="Rectangle 189"/>
              <p:cNvSpPr>
                <a:spLocks noChangeArrowheads="1"/>
              </p:cNvSpPr>
              <p:nvPr/>
            </p:nvSpPr>
            <p:spPr bwMode="auto">
              <a:xfrm>
                <a:off x="4998" y="1897"/>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31" name="Line 190"/>
              <p:cNvSpPr>
                <a:spLocks noChangeShapeType="1"/>
              </p:cNvSpPr>
              <p:nvPr/>
            </p:nvSpPr>
            <p:spPr bwMode="auto">
              <a:xfrm>
                <a:off x="852" y="2167"/>
                <a:ext cx="330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332" name="Rectangle 191"/>
              <p:cNvSpPr>
                <a:spLocks noChangeArrowheads="1"/>
              </p:cNvSpPr>
              <p:nvPr/>
            </p:nvSpPr>
            <p:spPr bwMode="auto">
              <a:xfrm>
                <a:off x="852" y="2167"/>
                <a:ext cx="330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33" name="Line 192"/>
              <p:cNvSpPr>
                <a:spLocks noChangeShapeType="1"/>
              </p:cNvSpPr>
              <p:nvPr/>
            </p:nvSpPr>
            <p:spPr bwMode="auto">
              <a:xfrm>
                <a:off x="4998" y="2035"/>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334" name="Rectangle 193"/>
              <p:cNvSpPr>
                <a:spLocks noChangeArrowheads="1"/>
              </p:cNvSpPr>
              <p:nvPr/>
            </p:nvSpPr>
            <p:spPr bwMode="auto">
              <a:xfrm>
                <a:off x="4998" y="2035"/>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35" name="Line 194"/>
              <p:cNvSpPr>
                <a:spLocks noChangeShapeType="1"/>
              </p:cNvSpPr>
              <p:nvPr/>
            </p:nvSpPr>
            <p:spPr bwMode="auto">
              <a:xfrm>
                <a:off x="852" y="2305"/>
                <a:ext cx="330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336" name="Rectangle 195"/>
              <p:cNvSpPr>
                <a:spLocks noChangeArrowheads="1"/>
              </p:cNvSpPr>
              <p:nvPr/>
            </p:nvSpPr>
            <p:spPr bwMode="auto">
              <a:xfrm>
                <a:off x="852" y="2305"/>
                <a:ext cx="330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37" name="Line 196"/>
              <p:cNvSpPr>
                <a:spLocks noChangeShapeType="1"/>
              </p:cNvSpPr>
              <p:nvPr/>
            </p:nvSpPr>
            <p:spPr bwMode="auto">
              <a:xfrm>
                <a:off x="4998" y="2173"/>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338" name="Rectangle 197"/>
              <p:cNvSpPr>
                <a:spLocks noChangeArrowheads="1"/>
              </p:cNvSpPr>
              <p:nvPr/>
            </p:nvSpPr>
            <p:spPr bwMode="auto">
              <a:xfrm>
                <a:off x="4998" y="2173"/>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39" name="Line 198"/>
              <p:cNvSpPr>
                <a:spLocks noChangeShapeType="1"/>
              </p:cNvSpPr>
              <p:nvPr/>
            </p:nvSpPr>
            <p:spPr bwMode="auto">
              <a:xfrm>
                <a:off x="852" y="2443"/>
                <a:ext cx="330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340" name="Rectangle 199"/>
              <p:cNvSpPr>
                <a:spLocks noChangeArrowheads="1"/>
              </p:cNvSpPr>
              <p:nvPr/>
            </p:nvSpPr>
            <p:spPr bwMode="auto">
              <a:xfrm>
                <a:off x="852" y="2443"/>
                <a:ext cx="330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41" name="Line 200"/>
              <p:cNvSpPr>
                <a:spLocks noChangeShapeType="1"/>
              </p:cNvSpPr>
              <p:nvPr/>
            </p:nvSpPr>
            <p:spPr bwMode="auto">
              <a:xfrm>
                <a:off x="4998" y="2311"/>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342" name="Rectangle 201"/>
              <p:cNvSpPr>
                <a:spLocks noChangeArrowheads="1"/>
              </p:cNvSpPr>
              <p:nvPr/>
            </p:nvSpPr>
            <p:spPr bwMode="auto">
              <a:xfrm>
                <a:off x="4998" y="2311"/>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43" name="Line 202"/>
              <p:cNvSpPr>
                <a:spLocks noChangeShapeType="1"/>
              </p:cNvSpPr>
              <p:nvPr/>
            </p:nvSpPr>
            <p:spPr bwMode="auto">
              <a:xfrm>
                <a:off x="852" y="2581"/>
                <a:ext cx="330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344" name="Rectangle 203"/>
              <p:cNvSpPr>
                <a:spLocks noChangeArrowheads="1"/>
              </p:cNvSpPr>
              <p:nvPr/>
            </p:nvSpPr>
            <p:spPr bwMode="auto">
              <a:xfrm>
                <a:off x="852" y="2581"/>
                <a:ext cx="330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345" name="Line 204"/>
              <p:cNvSpPr>
                <a:spLocks noChangeShapeType="1"/>
              </p:cNvSpPr>
              <p:nvPr/>
            </p:nvSpPr>
            <p:spPr bwMode="auto">
              <a:xfrm>
                <a:off x="4998" y="2449"/>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grpSp>
        <p:sp>
          <p:nvSpPr>
            <p:cNvPr id="6" name="Rectangle 206"/>
            <p:cNvSpPr>
              <a:spLocks noChangeArrowheads="1"/>
            </p:cNvSpPr>
            <p:nvPr/>
          </p:nvSpPr>
          <p:spPr bwMode="auto">
            <a:xfrm>
              <a:off x="4998" y="2449"/>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 name="Line 207"/>
            <p:cNvSpPr>
              <a:spLocks noChangeShapeType="1"/>
            </p:cNvSpPr>
            <p:nvPr/>
          </p:nvSpPr>
          <p:spPr bwMode="auto">
            <a:xfrm>
              <a:off x="852" y="2719"/>
              <a:ext cx="330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8" name="Rectangle 208"/>
            <p:cNvSpPr>
              <a:spLocks noChangeArrowheads="1"/>
            </p:cNvSpPr>
            <p:nvPr/>
          </p:nvSpPr>
          <p:spPr bwMode="auto">
            <a:xfrm>
              <a:off x="852" y="2719"/>
              <a:ext cx="330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9" name="Line 209"/>
            <p:cNvSpPr>
              <a:spLocks noChangeShapeType="1"/>
            </p:cNvSpPr>
            <p:nvPr/>
          </p:nvSpPr>
          <p:spPr bwMode="auto">
            <a:xfrm>
              <a:off x="4998" y="2587"/>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 name="Rectangle 210"/>
            <p:cNvSpPr>
              <a:spLocks noChangeArrowheads="1"/>
            </p:cNvSpPr>
            <p:nvPr/>
          </p:nvSpPr>
          <p:spPr bwMode="auto">
            <a:xfrm>
              <a:off x="4998" y="2587"/>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 name="Line 211"/>
            <p:cNvSpPr>
              <a:spLocks noChangeShapeType="1"/>
            </p:cNvSpPr>
            <p:nvPr/>
          </p:nvSpPr>
          <p:spPr bwMode="auto">
            <a:xfrm>
              <a:off x="852" y="2857"/>
              <a:ext cx="330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3" name="Rectangle 212"/>
            <p:cNvSpPr>
              <a:spLocks noChangeArrowheads="1"/>
            </p:cNvSpPr>
            <p:nvPr/>
          </p:nvSpPr>
          <p:spPr bwMode="auto">
            <a:xfrm>
              <a:off x="852" y="2857"/>
              <a:ext cx="330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4" name="Line 213"/>
            <p:cNvSpPr>
              <a:spLocks noChangeShapeType="1"/>
            </p:cNvSpPr>
            <p:nvPr/>
          </p:nvSpPr>
          <p:spPr bwMode="auto">
            <a:xfrm>
              <a:off x="4998" y="2725"/>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5" name="Rectangle 214"/>
            <p:cNvSpPr>
              <a:spLocks noChangeArrowheads="1"/>
            </p:cNvSpPr>
            <p:nvPr/>
          </p:nvSpPr>
          <p:spPr bwMode="auto">
            <a:xfrm>
              <a:off x="4998" y="2725"/>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6" name="Line 215"/>
            <p:cNvSpPr>
              <a:spLocks noChangeShapeType="1"/>
            </p:cNvSpPr>
            <p:nvPr/>
          </p:nvSpPr>
          <p:spPr bwMode="auto">
            <a:xfrm>
              <a:off x="852" y="2995"/>
              <a:ext cx="330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7" name="Rectangle 216"/>
            <p:cNvSpPr>
              <a:spLocks noChangeArrowheads="1"/>
            </p:cNvSpPr>
            <p:nvPr/>
          </p:nvSpPr>
          <p:spPr bwMode="auto">
            <a:xfrm>
              <a:off x="852" y="2995"/>
              <a:ext cx="330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8" name="Line 217"/>
            <p:cNvSpPr>
              <a:spLocks noChangeShapeType="1"/>
            </p:cNvSpPr>
            <p:nvPr/>
          </p:nvSpPr>
          <p:spPr bwMode="auto">
            <a:xfrm>
              <a:off x="4998" y="2863"/>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9" name="Rectangle 218"/>
            <p:cNvSpPr>
              <a:spLocks noChangeArrowheads="1"/>
            </p:cNvSpPr>
            <p:nvPr/>
          </p:nvSpPr>
          <p:spPr bwMode="auto">
            <a:xfrm>
              <a:off x="4998" y="2863"/>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0" name="Line 219"/>
            <p:cNvSpPr>
              <a:spLocks noChangeShapeType="1"/>
            </p:cNvSpPr>
            <p:nvPr/>
          </p:nvSpPr>
          <p:spPr bwMode="auto">
            <a:xfrm>
              <a:off x="852" y="3133"/>
              <a:ext cx="330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21" name="Rectangle 220"/>
            <p:cNvSpPr>
              <a:spLocks noChangeArrowheads="1"/>
            </p:cNvSpPr>
            <p:nvPr/>
          </p:nvSpPr>
          <p:spPr bwMode="auto">
            <a:xfrm>
              <a:off x="852" y="3133"/>
              <a:ext cx="330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2" name="Line 221"/>
            <p:cNvSpPr>
              <a:spLocks noChangeShapeType="1"/>
            </p:cNvSpPr>
            <p:nvPr/>
          </p:nvSpPr>
          <p:spPr bwMode="auto">
            <a:xfrm>
              <a:off x="4998" y="3001"/>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23" name="Rectangle 222"/>
            <p:cNvSpPr>
              <a:spLocks noChangeArrowheads="1"/>
            </p:cNvSpPr>
            <p:nvPr/>
          </p:nvSpPr>
          <p:spPr bwMode="auto">
            <a:xfrm>
              <a:off x="4998" y="3001"/>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4" name="Line 223"/>
            <p:cNvSpPr>
              <a:spLocks noChangeShapeType="1"/>
            </p:cNvSpPr>
            <p:nvPr/>
          </p:nvSpPr>
          <p:spPr bwMode="auto">
            <a:xfrm>
              <a:off x="852" y="3271"/>
              <a:ext cx="330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25" name="Rectangle 224"/>
            <p:cNvSpPr>
              <a:spLocks noChangeArrowheads="1"/>
            </p:cNvSpPr>
            <p:nvPr/>
          </p:nvSpPr>
          <p:spPr bwMode="auto">
            <a:xfrm>
              <a:off x="852" y="3271"/>
              <a:ext cx="330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6" name="Line 225"/>
            <p:cNvSpPr>
              <a:spLocks noChangeShapeType="1"/>
            </p:cNvSpPr>
            <p:nvPr/>
          </p:nvSpPr>
          <p:spPr bwMode="auto">
            <a:xfrm>
              <a:off x="4998" y="3139"/>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27" name="Rectangle 226"/>
            <p:cNvSpPr>
              <a:spLocks noChangeArrowheads="1"/>
            </p:cNvSpPr>
            <p:nvPr/>
          </p:nvSpPr>
          <p:spPr bwMode="auto">
            <a:xfrm>
              <a:off x="4998" y="3139"/>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8" name="Line 227"/>
            <p:cNvSpPr>
              <a:spLocks noChangeShapeType="1"/>
            </p:cNvSpPr>
            <p:nvPr/>
          </p:nvSpPr>
          <p:spPr bwMode="auto">
            <a:xfrm>
              <a:off x="852" y="3409"/>
              <a:ext cx="330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29" name="Rectangle 228"/>
            <p:cNvSpPr>
              <a:spLocks noChangeArrowheads="1"/>
            </p:cNvSpPr>
            <p:nvPr/>
          </p:nvSpPr>
          <p:spPr bwMode="auto">
            <a:xfrm>
              <a:off x="852" y="3409"/>
              <a:ext cx="330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 name="Line 229"/>
            <p:cNvSpPr>
              <a:spLocks noChangeShapeType="1"/>
            </p:cNvSpPr>
            <p:nvPr/>
          </p:nvSpPr>
          <p:spPr bwMode="auto">
            <a:xfrm>
              <a:off x="4998" y="3277"/>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1" name="Rectangle 230"/>
            <p:cNvSpPr>
              <a:spLocks noChangeArrowheads="1"/>
            </p:cNvSpPr>
            <p:nvPr/>
          </p:nvSpPr>
          <p:spPr bwMode="auto">
            <a:xfrm>
              <a:off x="4998" y="3277"/>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096" name="Line 231"/>
            <p:cNvSpPr>
              <a:spLocks noChangeShapeType="1"/>
            </p:cNvSpPr>
            <p:nvPr/>
          </p:nvSpPr>
          <p:spPr bwMode="auto">
            <a:xfrm>
              <a:off x="852" y="3547"/>
              <a:ext cx="330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097" name="Rectangle 232"/>
            <p:cNvSpPr>
              <a:spLocks noChangeArrowheads="1"/>
            </p:cNvSpPr>
            <p:nvPr/>
          </p:nvSpPr>
          <p:spPr bwMode="auto">
            <a:xfrm>
              <a:off x="852" y="3547"/>
              <a:ext cx="330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099" name="Line 233"/>
            <p:cNvSpPr>
              <a:spLocks noChangeShapeType="1"/>
            </p:cNvSpPr>
            <p:nvPr/>
          </p:nvSpPr>
          <p:spPr bwMode="auto">
            <a:xfrm>
              <a:off x="4998" y="3415"/>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00" name="Rectangle 234"/>
            <p:cNvSpPr>
              <a:spLocks noChangeArrowheads="1"/>
            </p:cNvSpPr>
            <p:nvPr/>
          </p:nvSpPr>
          <p:spPr bwMode="auto">
            <a:xfrm>
              <a:off x="4998" y="3415"/>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01" name="Line 235"/>
            <p:cNvSpPr>
              <a:spLocks noChangeShapeType="1"/>
            </p:cNvSpPr>
            <p:nvPr/>
          </p:nvSpPr>
          <p:spPr bwMode="auto">
            <a:xfrm>
              <a:off x="846" y="2035"/>
              <a:ext cx="0" cy="165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02" name="Rectangle 236"/>
            <p:cNvSpPr>
              <a:spLocks noChangeArrowheads="1"/>
            </p:cNvSpPr>
            <p:nvPr/>
          </p:nvSpPr>
          <p:spPr bwMode="auto">
            <a:xfrm>
              <a:off x="846" y="2035"/>
              <a:ext cx="6" cy="16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03" name="Line 237"/>
            <p:cNvSpPr>
              <a:spLocks noChangeShapeType="1"/>
            </p:cNvSpPr>
            <p:nvPr/>
          </p:nvSpPr>
          <p:spPr bwMode="auto">
            <a:xfrm>
              <a:off x="1950" y="2035"/>
              <a:ext cx="0" cy="165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04" name="Rectangle 238"/>
            <p:cNvSpPr>
              <a:spLocks noChangeArrowheads="1"/>
            </p:cNvSpPr>
            <p:nvPr/>
          </p:nvSpPr>
          <p:spPr bwMode="auto">
            <a:xfrm>
              <a:off x="1950" y="2035"/>
              <a:ext cx="6" cy="16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05" name="Line 239"/>
            <p:cNvSpPr>
              <a:spLocks noChangeShapeType="1"/>
            </p:cNvSpPr>
            <p:nvPr/>
          </p:nvSpPr>
          <p:spPr bwMode="auto">
            <a:xfrm>
              <a:off x="2490" y="2035"/>
              <a:ext cx="0" cy="165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06" name="Rectangle 240"/>
            <p:cNvSpPr>
              <a:spLocks noChangeArrowheads="1"/>
            </p:cNvSpPr>
            <p:nvPr/>
          </p:nvSpPr>
          <p:spPr bwMode="auto">
            <a:xfrm>
              <a:off x="2490" y="2035"/>
              <a:ext cx="6" cy="16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07" name="Line 241"/>
            <p:cNvSpPr>
              <a:spLocks noChangeShapeType="1"/>
            </p:cNvSpPr>
            <p:nvPr/>
          </p:nvSpPr>
          <p:spPr bwMode="auto">
            <a:xfrm>
              <a:off x="2766" y="2035"/>
              <a:ext cx="0" cy="165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08" name="Rectangle 242"/>
            <p:cNvSpPr>
              <a:spLocks noChangeArrowheads="1"/>
            </p:cNvSpPr>
            <p:nvPr/>
          </p:nvSpPr>
          <p:spPr bwMode="auto">
            <a:xfrm>
              <a:off x="2766" y="2035"/>
              <a:ext cx="6" cy="16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09" name="Line 243"/>
            <p:cNvSpPr>
              <a:spLocks noChangeShapeType="1"/>
            </p:cNvSpPr>
            <p:nvPr/>
          </p:nvSpPr>
          <p:spPr bwMode="auto">
            <a:xfrm>
              <a:off x="3042" y="2035"/>
              <a:ext cx="0" cy="165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10" name="Rectangle 244"/>
            <p:cNvSpPr>
              <a:spLocks noChangeArrowheads="1"/>
            </p:cNvSpPr>
            <p:nvPr/>
          </p:nvSpPr>
          <p:spPr bwMode="auto">
            <a:xfrm>
              <a:off x="3042" y="2035"/>
              <a:ext cx="6" cy="16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11" name="Line 245"/>
            <p:cNvSpPr>
              <a:spLocks noChangeShapeType="1"/>
            </p:cNvSpPr>
            <p:nvPr/>
          </p:nvSpPr>
          <p:spPr bwMode="auto">
            <a:xfrm>
              <a:off x="3594" y="2035"/>
              <a:ext cx="0" cy="165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12" name="Rectangle 246"/>
            <p:cNvSpPr>
              <a:spLocks noChangeArrowheads="1"/>
            </p:cNvSpPr>
            <p:nvPr/>
          </p:nvSpPr>
          <p:spPr bwMode="auto">
            <a:xfrm>
              <a:off x="3594" y="2035"/>
              <a:ext cx="6" cy="16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13" name="Line 247"/>
            <p:cNvSpPr>
              <a:spLocks noChangeShapeType="1"/>
            </p:cNvSpPr>
            <p:nvPr/>
          </p:nvSpPr>
          <p:spPr bwMode="auto">
            <a:xfrm>
              <a:off x="3870" y="2035"/>
              <a:ext cx="0" cy="165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14" name="Rectangle 248"/>
            <p:cNvSpPr>
              <a:spLocks noChangeArrowheads="1"/>
            </p:cNvSpPr>
            <p:nvPr/>
          </p:nvSpPr>
          <p:spPr bwMode="auto">
            <a:xfrm>
              <a:off x="3870" y="2035"/>
              <a:ext cx="6" cy="16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15" name="Line 249"/>
            <p:cNvSpPr>
              <a:spLocks noChangeShapeType="1"/>
            </p:cNvSpPr>
            <p:nvPr/>
          </p:nvSpPr>
          <p:spPr bwMode="auto">
            <a:xfrm>
              <a:off x="852" y="3685"/>
              <a:ext cx="330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16" name="Rectangle 250"/>
            <p:cNvSpPr>
              <a:spLocks noChangeArrowheads="1"/>
            </p:cNvSpPr>
            <p:nvPr/>
          </p:nvSpPr>
          <p:spPr bwMode="auto">
            <a:xfrm>
              <a:off x="852" y="3685"/>
              <a:ext cx="330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17" name="Line 251"/>
            <p:cNvSpPr>
              <a:spLocks noChangeShapeType="1"/>
            </p:cNvSpPr>
            <p:nvPr/>
          </p:nvSpPr>
          <p:spPr bwMode="auto">
            <a:xfrm>
              <a:off x="4146" y="2035"/>
              <a:ext cx="0" cy="165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18" name="Rectangle 252"/>
            <p:cNvSpPr>
              <a:spLocks noChangeArrowheads="1"/>
            </p:cNvSpPr>
            <p:nvPr/>
          </p:nvSpPr>
          <p:spPr bwMode="auto">
            <a:xfrm>
              <a:off x="4146" y="2035"/>
              <a:ext cx="6" cy="16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19" name="Line 253"/>
            <p:cNvSpPr>
              <a:spLocks noChangeShapeType="1"/>
            </p:cNvSpPr>
            <p:nvPr/>
          </p:nvSpPr>
          <p:spPr bwMode="auto">
            <a:xfrm>
              <a:off x="4998" y="3553"/>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20" name="Rectangle 254"/>
            <p:cNvSpPr>
              <a:spLocks noChangeArrowheads="1"/>
            </p:cNvSpPr>
            <p:nvPr/>
          </p:nvSpPr>
          <p:spPr bwMode="auto">
            <a:xfrm>
              <a:off x="4998" y="3553"/>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21" name="Line 255"/>
            <p:cNvSpPr>
              <a:spLocks noChangeShapeType="1"/>
            </p:cNvSpPr>
            <p:nvPr/>
          </p:nvSpPr>
          <p:spPr bwMode="auto">
            <a:xfrm>
              <a:off x="4998" y="3691"/>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22" name="Rectangle 256"/>
            <p:cNvSpPr>
              <a:spLocks noChangeArrowheads="1"/>
            </p:cNvSpPr>
            <p:nvPr/>
          </p:nvSpPr>
          <p:spPr bwMode="auto">
            <a:xfrm>
              <a:off x="4998" y="3691"/>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23" name="Line 257"/>
            <p:cNvSpPr>
              <a:spLocks noChangeShapeType="1"/>
            </p:cNvSpPr>
            <p:nvPr/>
          </p:nvSpPr>
          <p:spPr bwMode="auto">
            <a:xfrm>
              <a:off x="4998" y="379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24" name="Rectangle 258"/>
            <p:cNvSpPr>
              <a:spLocks noChangeArrowheads="1"/>
            </p:cNvSpPr>
            <p:nvPr/>
          </p:nvSpPr>
          <p:spPr bwMode="auto">
            <a:xfrm>
              <a:off x="4998" y="379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25" name="Line 259"/>
            <p:cNvSpPr>
              <a:spLocks noChangeShapeType="1"/>
            </p:cNvSpPr>
            <p:nvPr/>
          </p:nvSpPr>
          <p:spPr bwMode="auto">
            <a:xfrm>
              <a:off x="5004" y="75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26" name="Rectangle 260"/>
            <p:cNvSpPr>
              <a:spLocks noChangeArrowheads="1"/>
            </p:cNvSpPr>
            <p:nvPr/>
          </p:nvSpPr>
          <p:spPr bwMode="auto">
            <a:xfrm>
              <a:off x="5004" y="75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27" name="Line 261"/>
            <p:cNvSpPr>
              <a:spLocks noChangeShapeType="1"/>
            </p:cNvSpPr>
            <p:nvPr/>
          </p:nvSpPr>
          <p:spPr bwMode="auto">
            <a:xfrm>
              <a:off x="5004" y="87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24" name="Rectangle 262"/>
            <p:cNvSpPr>
              <a:spLocks noChangeArrowheads="1"/>
            </p:cNvSpPr>
            <p:nvPr/>
          </p:nvSpPr>
          <p:spPr bwMode="auto">
            <a:xfrm>
              <a:off x="5004" y="87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25" name="Line 263"/>
            <p:cNvSpPr>
              <a:spLocks noChangeShapeType="1"/>
            </p:cNvSpPr>
            <p:nvPr/>
          </p:nvSpPr>
          <p:spPr bwMode="auto">
            <a:xfrm>
              <a:off x="5004" y="95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26" name="Rectangle 264"/>
            <p:cNvSpPr>
              <a:spLocks noChangeArrowheads="1"/>
            </p:cNvSpPr>
            <p:nvPr/>
          </p:nvSpPr>
          <p:spPr bwMode="auto">
            <a:xfrm>
              <a:off x="5004" y="95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27" name="Line 265"/>
            <p:cNvSpPr>
              <a:spLocks noChangeShapeType="1"/>
            </p:cNvSpPr>
            <p:nvPr/>
          </p:nvSpPr>
          <p:spPr bwMode="auto">
            <a:xfrm>
              <a:off x="5004" y="98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28" name="Rectangle 266"/>
            <p:cNvSpPr>
              <a:spLocks noChangeArrowheads="1"/>
            </p:cNvSpPr>
            <p:nvPr/>
          </p:nvSpPr>
          <p:spPr bwMode="auto">
            <a:xfrm>
              <a:off x="5004" y="98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30" name="Line 267"/>
            <p:cNvSpPr>
              <a:spLocks noChangeShapeType="1"/>
            </p:cNvSpPr>
            <p:nvPr/>
          </p:nvSpPr>
          <p:spPr bwMode="auto">
            <a:xfrm>
              <a:off x="5004" y="114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31" name="Rectangle 268"/>
            <p:cNvSpPr>
              <a:spLocks noChangeArrowheads="1"/>
            </p:cNvSpPr>
            <p:nvPr/>
          </p:nvSpPr>
          <p:spPr bwMode="auto">
            <a:xfrm>
              <a:off x="5004" y="114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32" name="Line 269"/>
            <p:cNvSpPr>
              <a:spLocks noChangeShapeType="1"/>
            </p:cNvSpPr>
            <p:nvPr/>
          </p:nvSpPr>
          <p:spPr bwMode="auto">
            <a:xfrm>
              <a:off x="5004" y="127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33" name="Rectangle 270"/>
            <p:cNvSpPr>
              <a:spLocks noChangeArrowheads="1"/>
            </p:cNvSpPr>
            <p:nvPr/>
          </p:nvSpPr>
          <p:spPr bwMode="auto">
            <a:xfrm>
              <a:off x="5004" y="127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34" name="Line 271"/>
            <p:cNvSpPr>
              <a:spLocks noChangeShapeType="1"/>
            </p:cNvSpPr>
            <p:nvPr/>
          </p:nvSpPr>
          <p:spPr bwMode="auto">
            <a:xfrm>
              <a:off x="5004" y="138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35" name="Rectangle 272"/>
            <p:cNvSpPr>
              <a:spLocks noChangeArrowheads="1"/>
            </p:cNvSpPr>
            <p:nvPr/>
          </p:nvSpPr>
          <p:spPr bwMode="auto">
            <a:xfrm>
              <a:off x="5004" y="138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36" name="Line 273"/>
            <p:cNvSpPr>
              <a:spLocks noChangeShapeType="1"/>
            </p:cNvSpPr>
            <p:nvPr/>
          </p:nvSpPr>
          <p:spPr bwMode="auto">
            <a:xfrm>
              <a:off x="5004" y="139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37" name="Rectangle 274"/>
            <p:cNvSpPr>
              <a:spLocks noChangeArrowheads="1"/>
            </p:cNvSpPr>
            <p:nvPr/>
          </p:nvSpPr>
          <p:spPr bwMode="auto">
            <a:xfrm>
              <a:off x="5004" y="139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38" name="Line 275"/>
            <p:cNvSpPr>
              <a:spLocks noChangeShapeType="1"/>
            </p:cNvSpPr>
            <p:nvPr/>
          </p:nvSpPr>
          <p:spPr bwMode="auto">
            <a:xfrm>
              <a:off x="5004" y="147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39" name="Rectangle 276"/>
            <p:cNvSpPr>
              <a:spLocks noChangeArrowheads="1"/>
            </p:cNvSpPr>
            <p:nvPr/>
          </p:nvSpPr>
          <p:spPr bwMode="auto">
            <a:xfrm>
              <a:off x="5004" y="147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0" name="Line 277"/>
            <p:cNvSpPr>
              <a:spLocks noChangeShapeType="1"/>
            </p:cNvSpPr>
            <p:nvPr/>
          </p:nvSpPr>
          <p:spPr bwMode="auto">
            <a:xfrm>
              <a:off x="5004" y="159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41" name="Rectangle 278"/>
            <p:cNvSpPr>
              <a:spLocks noChangeArrowheads="1"/>
            </p:cNvSpPr>
            <p:nvPr/>
          </p:nvSpPr>
          <p:spPr bwMode="auto">
            <a:xfrm>
              <a:off x="5004" y="159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2" name="Line 279"/>
            <p:cNvSpPr>
              <a:spLocks noChangeShapeType="1"/>
            </p:cNvSpPr>
            <p:nvPr/>
          </p:nvSpPr>
          <p:spPr bwMode="auto">
            <a:xfrm>
              <a:off x="5004" y="169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43" name="Rectangle 280"/>
            <p:cNvSpPr>
              <a:spLocks noChangeArrowheads="1"/>
            </p:cNvSpPr>
            <p:nvPr/>
          </p:nvSpPr>
          <p:spPr bwMode="auto">
            <a:xfrm>
              <a:off x="5004" y="169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4" name="Line 281"/>
            <p:cNvSpPr>
              <a:spLocks noChangeShapeType="1"/>
            </p:cNvSpPr>
            <p:nvPr/>
          </p:nvSpPr>
          <p:spPr bwMode="auto">
            <a:xfrm>
              <a:off x="5004" y="189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45" name="Rectangle 282"/>
            <p:cNvSpPr>
              <a:spLocks noChangeArrowheads="1"/>
            </p:cNvSpPr>
            <p:nvPr/>
          </p:nvSpPr>
          <p:spPr bwMode="auto">
            <a:xfrm>
              <a:off x="5004" y="189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6" name="Line 283"/>
            <p:cNvSpPr>
              <a:spLocks noChangeShapeType="1"/>
            </p:cNvSpPr>
            <p:nvPr/>
          </p:nvSpPr>
          <p:spPr bwMode="auto">
            <a:xfrm>
              <a:off x="5004" y="202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47" name="Rectangle 284"/>
            <p:cNvSpPr>
              <a:spLocks noChangeArrowheads="1"/>
            </p:cNvSpPr>
            <p:nvPr/>
          </p:nvSpPr>
          <p:spPr bwMode="auto">
            <a:xfrm>
              <a:off x="5004" y="202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8" name="Line 285"/>
            <p:cNvSpPr>
              <a:spLocks noChangeShapeType="1"/>
            </p:cNvSpPr>
            <p:nvPr/>
          </p:nvSpPr>
          <p:spPr bwMode="auto">
            <a:xfrm>
              <a:off x="5004" y="216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49" name="Rectangle 286"/>
            <p:cNvSpPr>
              <a:spLocks noChangeArrowheads="1"/>
            </p:cNvSpPr>
            <p:nvPr/>
          </p:nvSpPr>
          <p:spPr bwMode="auto">
            <a:xfrm>
              <a:off x="5004" y="216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50" name="Line 287"/>
            <p:cNvSpPr>
              <a:spLocks noChangeShapeType="1"/>
            </p:cNvSpPr>
            <p:nvPr/>
          </p:nvSpPr>
          <p:spPr bwMode="auto">
            <a:xfrm>
              <a:off x="5004" y="230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51" name="Rectangle 288"/>
            <p:cNvSpPr>
              <a:spLocks noChangeArrowheads="1"/>
            </p:cNvSpPr>
            <p:nvPr/>
          </p:nvSpPr>
          <p:spPr bwMode="auto">
            <a:xfrm>
              <a:off x="5004" y="230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52" name="Line 289"/>
            <p:cNvSpPr>
              <a:spLocks noChangeShapeType="1"/>
            </p:cNvSpPr>
            <p:nvPr/>
          </p:nvSpPr>
          <p:spPr bwMode="auto">
            <a:xfrm>
              <a:off x="5004" y="244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53" name="Rectangle 290"/>
            <p:cNvSpPr>
              <a:spLocks noChangeArrowheads="1"/>
            </p:cNvSpPr>
            <p:nvPr/>
          </p:nvSpPr>
          <p:spPr bwMode="auto">
            <a:xfrm>
              <a:off x="5004" y="244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54" name="Line 291"/>
            <p:cNvSpPr>
              <a:spLocks noChangeShapeType="1"/>
            </p:cNvSpPr>
            <p:nvPr/>
          </p:nvSpPr>
          <p:spPr bwMode="auto">
            <a:xfrm>
              <a:off x="5004" y="258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55" name="Rectangle 292"/>
            <p:cNvSpPr>
              <a:spLocks noChangeArrowheads="1"/>
            </p:cNvSpPr>
            <p:nvPr/>
          </p:nvSpPr>
          <p:spPr bwMode="auto">
            <a:xfrm>
              <a:off x="5004" y="258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28" name="Line 293"/>
            <p:cNvSpPr>
              <a:spLocks noChangeShapeType="1"/>
            </p:cNvSpPr>
            <p:nvPr/>
          </p:nvSpPr>
          <p:spPr bwMode="auto">
            <a:xfrm>
              <a:off x="5004" y="271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29" name="Rectangle 294"/>
            <p:cNvSpPr>
              <a:spLocks noChangeArrowheads="1"/>
            </p:cNvSpPr>
            <p:nvPr/>
          </p:nvSpPr>
          <p:spPr bwMode="auto">
            <a:xfrm>
              <a:off x="5004" y="271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30" name="Line 295"/>
            <p:cNvSpPr>
              <a:spLocks noChangeShapeType="1"/>
            </p:cNvSpPr>
            <p:nvPr/>
          </p:nvSpPr>
          <p:spPr bwMode="auto">
            <a:xfrm>
              <a:off x="5004" y="285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31" name="Rectangle 296"/>
            <p:cNvSpPr>
              <a:spLocks noChangeArrowheads="1"/>
            </p:cNvSpPr>
            <p:nvPr/>
          </p:nvSpPr>
          <p:spPr bwMode="auto">
            <a:xfrm>
              <a:off x="5004" y="285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32" name="Line 297"/>
            <p:cNvSpPr>
              <a:spLocks noChangeShapeType="1"/>
            </p:cNvSpPr>
            <p:nvPr/>
          </p:nvSpPr>
          <p:spPr bwMode="auto">
            <a:xfrm>
              <a:off x="5004" y="299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33" name="Rectangle 298"/>
            <p:cNvSpPr>
              <a:spLocks noChangeArrowheads="1"/>
            </p:cNvSpPr>
            <p:nvPr/>
          </p:nvSpPr>
          <p:spPr bwMode="auto">
            <a:xfrm>
              <a:off x="5004" y="299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34" name="Line 299"/>
            <p:cNvSpPr>
              <a:spLocks noChangeShapeType="1"/>
            </p:cNvSpPr>
            <p:nvPr/>
          </p:nvSpPr>
          <p:spPr bwMode="auto">
            <a:xfrm>
              <a:off x="5004" y="313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35" name="Rectangle 300"/>
            <p:cNvSpPr>
              <a:spLocks noChangeArrowheads="1"/>
            </p:cNvSpPr>
            <p:nvPr/>
          </p:nvSpPr>
          <p:spPr bwMode="auto">
            <a:xfrm>
              <a:off x="5004" y="313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36" name="Line 301"/>
            <p:cNvSpPr>
              <a:spLocks noChangeShapeType="1"/>
            </p:cNvSpPr>
            <p:nvPr/>
          </p:nvSpPr>
          <p:spPr bwMode="auto">
            <a:xfrm>
              <a:off x="5004" y="327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37" name="Rectangle 302"/>
            <p:cNvSpPr>
              <a:spLocks noChangeArrowheads="1"/>
            </p:cNvSpPr>
            <p:nvPr/>
          </p:nvSpPr>
          <p:spPr bwMode="auto">
            <a:xfrm>
              <a:off x="5004" y="327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38" name="Line 303"/>
            <p:cNvSpPr>
              <a:spLocks noChangeShapeType="1"/>
            </p:cNvSpPr>
            <p:nvPr/>
          </p:nvSpPr>
          <p:spPr bwMode="auto">
            <a:xfrm>
              <a:off x="5004" y="340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39" name="Rectangle 304"/>
            <p:cNvSpPr>
              <a:spLocks noChangeArrowheads="1"/>
            </p:cNvSpPr>
            <p:nvPr/>
          </p:nvSpPr>
          <p:spPr bwMode="auto">
            <a:xfrm>
              <a:off x="5004" y="340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40" name="Line 305"/>
            <p:cNvSpPr>
              <a:spLocks noChangeShapeType="1"/>
            </p:cNvSpPr>
            <p:nvPr/>
          </p:nvSpPr>
          <p:spPr bwMode="auto">
            <a:xfrm>
              <a:off x="5004" y="354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41" name="Rectangle 306"/>
            <p:cNvSpPr>
              <a:spLocks noChangeArrowheads="1"/>
            </p:cNvSpPr>
            <p:nvPr/>
          </p:nvSpPr>
          <p:spPr bwMode="auto">
            <a:xfrm>
              <a:off x="5004" y="354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42" name="Line 307"/>
            <p:cNvSpPr>
              <a:spLocks noChangeShapeType="1"/>
            </p:cNvSpPr>
            <p:nvPr/>
          </p:nvSpPr>
          <p:spPr bwMode="auto">
            <a:xfrm>
              <a:off x="5004" y="368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43" name="Rectangle 308"/>
            <p:cNvSpPr>
              <a:spLocks noChangeArrowheads="1"/>
            </p:cNvSpPr>
            <p:nvPr/>
          </p:nvSpPr>
          <p:spPr bwMode="auto">
            <a:xfrm>
              <a:off x="5004" y="368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4144" name="Line 309"/>
            <p:cNvSpPr>
              <a:spLocks noChangeShapeType="1"/>
            </p:cNvSpPr>
            <p:nvPr/>
          </p:nvSpPr>
          <p:spPr bwMode="auto">
            <a:xfrm>
              <a:off x="5004" y="378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4145" name="Rectangle 310"/>
            <p:cNvSpPr>
              <a:spLocks noChangeArrowheads="1"/>
            </p:cNvSpPr>
            <p:nvPr/>
          </p:nvSpPr>
          <p:spPr bwMode="auto">
            <a:xfrm>
              <a:off x="5004" y="378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grpSp>
    </p:spTree>
    <p:extLst>
      <p:ext uri="{BB962C8B-B14F-4D97-AF65-F5344CB8AC3E}">
        <p14:creationId xmlns:p14="http://schemas.microsoft.com/office/powerpoint/2010/main" val="3540950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1"/>
            </p:custDataLst>
          </p:nvPr>
        </p:nvSpPr>
        <p:spPr/>
        <p:txBody>
          <a:bodyPr/>
          <a:lstStyle/>
          <a:p>
            <a:pPr>
              <a:defRPr/>
            </a:pPr>
            <a:fld id="{80FB8CDC-37CD-45BA-9FD3-818302BE5254}" type="slidenum">
              <a:rPr lang="en-US" smtClean="0"/>
              <a:pPr>
                <a:defRPr/>
              </a:pPr>
              <a:t>7</a:t>
            </a:fld>
            <a:endParaRPr lang="en-US" dirty="0">
              <a:solidFill>
                <a:schemeClr val="tx1"/>
              </a:solidFill>
            </a:endParaRPr>
          </a:p>
        </p:txBody>
      </p:sp>
      <p:pic>
        <p:nvPicPr>
          <p:cNvPr id="1029" name="Picture 5"/>
          <p:cNvPicPr>
            <a:picLocks noChangeAspect="1" noChangeArrowheads="1"/>
          </p:cNvPicPr>
          <p:nvPr>
            <p:custDataLst>
              <p:tags r:id="rId2"/>
            </p:custDataLst>
          </p:nvPr>
        </p:nvPicPr>
        <p:blipFill>
          <a:blip r:embed="rId6" cstate="print">
            <a:extLst>
              <a:ext uri="{28A0092B-C50C-407E-A947-70E740481C1C}">
                <a14:useLocalDpi xmlns:a14="http://schemas.microsoft.com/office/drawing/2010/main" val="0"/>
              </a:ext>
            </a:extLst>
          </a:blip>
          <a:srcRect/>
          <a:stretch>
            <a:fillRect/>
          </a:stretch>
        </p:blipFill>
        <p:spPr bwMode="auto">
          <a:xfrm>
            <a:off x="1041399" y="1052736"/>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AutoShape 2"/>
          <p:cNvSpPr>
            <a:spLocks noGrp="1" noChangeArrowheads="1"/>
          </p:cNvSpPr>
          <p:nvPr>
            <p:ph type="title" idx="4294967295"/>
            <p:custDataLst>
              <p:tags r:id="rId3"/>
            </p:custDataLst>
          </p:nvPr>
        </p:nvSpPr>
        <p:spPr>
          <a:xfrm>
            <a:off x="1066800" y="476672"/>
            <a:ext cx="7848600" cy="576064"/>
          </a:xfrm>
        </p:spPr>
        <p:txBody>
          <a:bodyPr/>
          <a:lstStyle/>
          <a:p>
            <a:pPr algn="ctr" eaLnBrk="1" hangingPunct="1"/>
            <a:r>
              <a:rPr lang="fr-CA" sz="2800" dirty="0">
                <a:solidFill>
                  <a:srgbClr val="003366"/>
                </a:solidFill>
              </a:rPr>
              <a:t>Modifications </a:t>
            </a:r>
            <a:r>
              <a:rPr lang="fr-CA" sz="2800" dirty="0" smtClean="0">
                <a:solidFill>
                  <a:srgbClr val="003366"/>
                </a:solidFill>
              </a:rPr>
              <a:t>apportées au </a:t>
            </a:r>
            <a:r>
              <a:rPr lang="fr-CA" sz="2800" dirty="0">
                <a:solidFill>
                  <a:srgbClr val="003366"/>
                </a:solidFill>
              </a:rPr>
              <a:t>formulaire 1</a:t>
            </a:r>
            <a:endParaRPr lang="fr-CA" sz="2800" noProof="0" dirty="0" smtClean="0">
              <a:solidFill>
                <a:srgbClr val="003366"/>
              </a:solidFill>
            </a:endParaRPr>
          </a:p>
        </p:txBody>
      </p:sp>
      <p:grpSp>
        <p:nvGrpSpPr>
          <p:cNvPr id="2" name="Group 4"/>
          <p:cNvGrpSpPr>
            <a:grpSpLocks noChangeAspect="1"/>
          </p:cNvGrpSpPr>
          <p:nvPr/>
        </p:nvGrpSpPr>
        <p:grpSpPr bwMode="auto">
          <a:xfrm>
            <a:off x="1200150" y="1268413"/>
            <a:ext cx="6753228" cy="3076575"/>
            <a:chOff x="756" y="799"/>
            <a:chExt cx="4254" cy="1938"/>
          </a:xfrm>
        </p:grpSpPr>
        <p:sp>
          <p:nvSpPr>
            <p:cNvPr id="3" name="AutoShape 3"/>
            <p:cNvSpPr>
              <a:spLocks noChangeAspect="1" noChangeArrowheads="1" noTextEdit="1"/>
            </p:cNvSpPr>
            <p:nvPr/>
          </p:nvSpPr>
          <p:spPr bwMode="auto">
            <a:xfrm>
              <a:off x="756" y="799"/>
              <a:ext cx="4248" cy="18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 name="Rectangle 5"/>
            <p:cNvSpPr>
              <a:spLocks noChangeArrowheads="1"/>
            </p:cNvSpPr>
            <p:nvPr/>
          </p:nvSpPr>
          <p:spPr bwMode="auto">
            <a:xfrm>
              <a:off x="756" y="799"/>
              <a:ext cx="4248" cy="193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6" name="Rectangle 6"/>
            <p:cNvSpPr>
              <a:spLocks noChangeArrowheads="1"/>
            </p:cNvSpPr>
            <p:nvPr/>
          </p:nvSpPr>
          <p:spPr bwMode="auto">
            <a:xfrm>
              <a:off x="864" y="799"/>
              <a:ext cx="616"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900" b="1" i="0" u="none" strike="noStrike" cap="none" normalizeH="0" baseline="0" dirty="0" smtClean="0">
                  <a:ln>
                    <a:noFill/>
                  </a:ln>
                  <a:solidFill>
                    <a:srgbClr val="000000"/>
                  </a:solidFill>
                  <a:effectLst/>
                  <a:latin typeface="Times New Roman" pitchFamily="18" charset="0"/>
                  <a:cs typeface="Arial" pitchFamily="34" charset="0"/>
                </a:rPr>
                <a:t>8 CERTIFIÉ PAR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7"/>
            <p:cNvSpPr>
              <a:spLocks noChangeArrowheads="1"/>
            </p:cNvSpPr>
            <p:nvPr/>
          </p:nvSpPr>
          <p:spPr bwMode="auto">
            <a:xfrm>
              <a:off x="1522" y="799"/>
              <a:ext cx="2114"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900" b="0" i="0" u="none" strike="noStrike" cap="none" normalizeH="0" baseline="0" dirty="0" smtClean="0">
                  <a:ln>
                    <a:noFill/>
                  </a:ln>
                  <a:solidFill>
                    <a:srgbClr val="000000"/>
                  </a:solidFill>
                  <a:effectLst/>
                  <a:latin typeface="Times New Roman" pitchFamily="18" charset="0"/>
                  <a:cs typeface="Arial" pitchFamily="34" charset="0"/>
                </a:rPr>
                <a:t>(</a:t>
              </a:r>
              <a:r>
                <a:rPr lang="fr-CA" sz="900" dirty="0" smtClean="0">
                  <a:solidFill>
                    <a:srgbClr val="000000"/>
                  </a:solidFill>
                  <a:latin typeface="Times New Roman" pitchFamily="18" charset="0"/>
                  <a:cs typeface="Arial" pitchFamily="34" charset="0"/>
                </a:rPr>
                <a:t>conformément à l’article 7 du </a:t>
              </a:r>
              <a:r>
                <a:rPr lang="fr-CA" sz="900" i="1" dirty="0" smtClean="0">
                  <a:solidFill>
                    <a:srgbClr val="000000"/>
                  </a:solidFill>
                  <a:latin typeface="Times New Roman" pitchFamily="18" charset="0"/>
                  <a:cs typeface="Arial" pitchFamily="34" charset="0"/>
                </a:rPr>
                <a:t>Règlement sur les médicaments brevetés</a:t>
              </a:r>
              <a:r>
                <a:rPr lang="fr-CA" sz="900" dirty="0" smtClean="0">
                  <a:solidFill>
                    <a:srgbClr val="000000"/>
                  </a:solidFill>
                  <a:latin typeface="Times New Roman" pitchFamily="18" charset="0"/>
                  <a:cs typeface="Arial" pitchFamily="34" charset="0"/>
                </a:rPr>
                <a:t>)</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 name="Rectangle 10"/>
            <p:cNvSpPr>
              <a:spLocks noChangeArrowheads="1"/>
            </p:cNvSpPr>
            <p:nvPr/>
          </p:nvSpPr>
          <p:spPr bwMode="auto">
            <a:xfrm>
              <a:off x="1824" y="931"/>
              <a:ext cx="1998"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1" i="0" u="none" strike="noStrike" cap="none" normalizeH="0" baseline="0" dirty="0" smtClean="0">
                  <a:ln>
                    <a:noFill/>
                  </a:ln>
                  <a:solidFill>
                    <a:srgbClr val="000000"/>
                  </a:solidFill>
                  <a:effectLst/>
                  <a:latin typeface="Times New Roman" pitchFamily="18" charset="0"/>
                  <a:cs typeface="Arial" pitchFamily="34" charset="0"/>
                </a:rPr>
                <a:t>Je certifie par la présente que les renseignements présentés sont exacts.</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1" name="Rectangle 11"/>
            <p:cNvSpPr>
              <a:spLocks noChangeArrowheads="1"/>
            </p:cNvSpPr>
            <p:nvPr/>
          </p:nvSpPr>
          <p:spPr bwMode="auto">
            <a:xfrm>
              <a:off x="864" y="1117"/>
              <a:ext cx="1741"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Signature de la personne dûment autorisée</a:t>
              </a:r>
              <a:r>
                <a:rPr kumimoji="0" lang="fr-CA" sz="800" b="0" i="0" u="none" strike="noStrike" cap="none" normalizeH="0" dirty="0" smtClean="0">
                  <a:ln>
                    <a:noFill/>
                  </a:ln>
                  <a:solidFill>
                    <a:srgbClr val="000000"/>
                  </a:solidFill>
                  <a:effectLst/>
                  <a:latin typeface="Times New Roman" pitchFamily="18" charset="0"/>
                  <a:cs typeface="Arial" pitchFamily="34" charset="0"/>
                </a:rPr>
                <a:t> à représenter le breveté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3" name="Rectangle 12"/>
            <p:cNvSpPr>
              <a:spLocks noChangeArrowheads="1"/>
            </p:cNvSpPr>
            <p:nvPr/>
          </p:nvSpPr>
          <p:spPr bwMode="auto">
            <a:xfrm>
              <a:off x="864" y="1273"/>
              <a:ext cx="164"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Nom</a:t>
              </a:r>
              <a:r>
                <a:rPr kumimoji="0" lang="fr-CA" sz="800" b="0" i="0" u="none" strike="noStrike" cap="none" normalizeH="0" dirty="0" smtClean="0">
                  <a:ln>
                    <a:noFill/>
                  </a:ln>
                  <a:solidFill>
                    <a:srgbClr val="000000"/>
                  </a:solidFill>
                  <a:effectLst/>
                  <a:latin typeface="Times New Roman" pitchFamily="18" charset="0"/>
                  <a:cs typeface="Arial" pitchFamily="34" charset="0"/>
                </a:rPr>
                <a:t> </a:t>
              </a:r>
              <a:r>
                <a:rPr kumimoji="0" lang="fr-CA" sz="800" b="0" i="0" u="none" strike="noStrike" cap="none" normalizeH="0" baseline="0" dirty="0" smtClean="0">
                  <a:ln>
                    <a:noFill/>
                  </a:ln>
                  <a:solidFill>
                    <a:srgbClr val="000000"/>
                  </a:solidFill>
                  <a:effectLst/>
                  <a:latin typeface="Times New Roman" pitchFamily="18" charset="0"/>
                  <a:cs typeface="Arial" pitchFamily="34" charset="0"/>
                </a:rPr>
                <a:t>:</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4" name="Rectangle 13"/>
            <p:cNvSpPr>
              <a:spLocks noChangeArrowheads="1"/>
            </p:cNvSpPr>
            <p:nvPr/>
          </p:nvSpPr>
          <p:spPr bwMode="auto">
            <a:xfrm>
              <a:off x="864" y="1429"/>
              <a:ext cx="160"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Titre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5" name="Rectangle 14"/>
            <p:cNvSpPr>
              <a:spLocks noChangeArrowheads="1"/>
            </p:cNvSpPr>
            <p:nvPr/>
          </p:nvSpPr>
          <p:spPr bwMode="auto">
            <a:xfrm>
              <a:off x="864" y="1585"/>
              <a:ext cx="368"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Organisation</a:t>
              </a:r>
              <a:r>
                <a:rPr kumimoji="0" lang="en-US" sz="800" b="0" i="0" u="none" strike="noStrike" cap="none" normalizeH="0" baseline="0" dirty="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 name="Rectangle 15"/>
            <p:cNvSpPr>
              <a:spLocks noChangeArrowheads="1"/>
            </p:cNvSpPr>
            <p:nvPr/>
          </p:nvSpPr>
          <p:spPr bwMode="auto">
            <a:xfrm>
              <a:off x="864" y="1741"/>
              <a:ext cx="156"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Times New Roman" pitchFamily="18" charset="0"/>
                  <a:cs typeface="Arial" pitchFamily="34" charset="0"/>
                </a:rPr>
                <a:t>Date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Rectangle 16"/>
            <p:cNvSpPr>
              <a:spLocks noChangeArrowheads="1"/>
            </p:cNvSpPr>
            <p:nvPr/>
          </p:nvSpPr>
          <p:spPr bwMode="auto">
            <a:xfrm>
              <a:off x="864" y="1897"/>
              <a:ext cx="306"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Téléphone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Rectangle 17"/>
            <p:cNvSpPr>
              <a:spLocks noChangeArrowheads="1"/>
            </p:cNvSpPr>
            <p:nvPr/>
          </p:nvSpPr>
          <p:spPr bwMode="auto">
            <a:xfrm>
              <a:off x="2922" y="1897"/>
              <a:ext cx="357"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Télécopieur :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Rectangle 18"/>
            <p:cNvSpPr>
              <a:spLocks noChangeArrowheads="1"/>
            </p:cNvSpPr>
            <p:nvPr/>
          </p:nvSpPr>
          <p:spPr bwMode="auto">
            <a:xfrm>
              <a:off x="864" y="2053"/>
              <a:ext cx="249"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Courriel</a:t>
              </a:r>
              <a:r>
                <a:rPr kumimoji="0" lang="en-US" sz="800" b="0" i="0" u="none" strike="noStrike" cap="none" normalizeH="0" baseline="0" dirty="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Rectangle 19"/>
            <p:cNvSpPr>
              <a:spLocks noChangeArrowheads="1"/>
            </p:cNvSpPr>
            <p:nvPr/>
          </p:nvSpPr>
          <p:spPr bwMode="auto">
            <a:xfrm>
              <a:off x="864" y="2437"/>
              <a:ext cx="3309"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000" b="1" i="0" u="none" strike="noStrike" cap="none" normalizeH="0" baseline="0" dirty="0" smtClean="0">
                  <a:ln>
                    <a:noFill/>
                  </a:ln>
                  <a:solidFill>
                    <a:srgbClr val="000000"/>
                  </a:solidFill>
                  <a:effectLst/>
                  <a:latin typeface="Times New Roman" pitchFamily="18" charset="0"/>
                  <a:cs typeface="Arial" pitchFamily="34" charset="0"/>
                </a:rPr>
                <a:t>Veuillez envoyer le </a:t>
              </a:r>
              <a:r>
                <a:rPr lang="fr-CA" sz="1000" b="1" dirty="0" smtClean="0">
                  <a:solidFill>
                    <a:srgbClr val="000000"/>
                  </a:solidFill>
                  <a:latin typeface="Times New Roman" pitchFamily="18" charset="0"/>
                  <a:cs typeface="Arial" pitchFamily="34" charset="0"/>
                </a:rPr>
                <a:t>f</a:t>
              </a:r>
              <a:r>
                <a:rPr kumimoji="0" lang="fr-CA" sz="1000" b="1" i="0" u="none" strike="noStrike" cap="none" normalizeH="0" baseline="0" dirty="0" smtClean="0">
                  <a:ln>
                    <a:noFill/>
                  </a:ln>
                  <a:solidFill>
                    <a:srgbClr val="000000"/>
                  </a:solidFill>
                  <a:effectLst/>
                  <a:latin typeface="Times New Roman" pitchFamily="18" charset="0"/>
                  <a:cs typeface="Arial" pitchFamily="34" charset="0"/>
                </a:rPr>
                <a:t>ormulaire 1 dûment rempli</a:t>
              </a:r>
              <a:r>
                <a:rPr lang="fr-CA" sz="1000" b="1" dirty="0" smtClean="0">
                  <a:solidFill>
                    <a:srgbClr val="000000"/>
                  </a:solidFill>
                  <a:latin typeface="Times New Roman" pitchFamily="18" charset="0"/>
                  <a:cs typeface="Arial" pitchFamily="34" charset="0"/>
                </a:rPr>
                <a:t> à l’adresse </a:t>
              </a:r>
              <a:r>
                <a:rPr kumimoji="0" lang="fr-CA" sz="1000" b="1" i="0" u="none" strike="noStrike" cap="none" normalizeH="0" baseline="0" dirty="0" smtClean="0">
                  <a:ln>
                    <a:noFill/>
                  </a:ln>
                  <a:solidFill>
                    <a:srgbClr val="000000"/>
                  </a:solidFill>
                  <a:effectLst/>
                  <a:latin typeface="Times New Roman" pitchFamily="18" charset="0"/>
                  <a:cs typeface="Arial" pitchFamily="34" charset="0"/>
                  <a:hlinkClick r:id="rId7"/>
                </a:rPr>
                <a:t>compliance@pmprb-cepmb.gc.ca</a:t>
              </a:r>
              <a:r>
                <a:rPr kumimoji="0" lang="fr-CA" sz="1000" b="1" i="0" u="none" strike="noStrike" cap="none" normalizeH="0" baseline="0" dirty="0" smtClean="0">
                  <a:ln>
                    <a:noFill/>
                  </a:ln>
                  <a:solidFill>
                    <a:srgbClr val="000000"/>
                  </a:solidFill>
                  <a:effectLst/>
                  <a:latin typeface="Times New Roman" pitchFamily="18" charset="0"/>
                  <a:cs typeface="Arial" pitchFamily="34" charset="0"/>
                </a:rPr>
                <a:t>. </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Rectangle 20"/>
            <p:cNvSpPr>
              <a:spLocks noChangeArrowheads="1"/>
            </p:cNvSpPr>
            <p:nvPr/>
          </p:nvSpPr>
          <p:spPr bwMode="auto">
            <a:xfrm>
              <a:off x="2646" y="1141"/>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Rectangle 21"/>
            <p:cNvSpPr>
              <a:spLocks noChangeArrowheads="1"/>
            </p:cNvSpPr>
            <p:nvPr/>
          </p:nvSpPr>
          <p:spPr bwMode="auto">
            <a:xfrm>
              <a:off x="1278" y="1303"/>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Rectangle 22"/>
            <p:cNvSpPr>
              <a:spLocks noChangeArrowheads="1"/>
            </p:cNvSpPr>
            <p:nvPr/>
          </p:nvSpPr>
          <p:spPr bwMode="auto">
            <a:xfrm>
              <a:off x="1278" y="1459"/>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 name="Rectangle 23"/>
            <p:cNvSpPr>
              <a:spLocks noChangeArrowheads="1"/>
            </p:cNvSpPr>
            <p:nvPr/>
          </p:nvSpPr>
          <p:spPr bwMode="auto">
            <a:xfrm>
              <a:off x="1278" y="161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Rectangle 24"/>
            <p:cNvSpPr>
              <a:spLocks noChangeArrowheads="1"/>
            </p:cNvSpPr>
            <p:nvPr/>
          </p:nvSpPr>
          <p:spPr bwMode="auto">
            <a:xfrm>
              <a:off x="1278" y="2083"/>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 name="Rectangle 25"/>
            <p:cNvSpPr>
              <a:spLocks noChangeArrowheads="1"/>
            </p:cNvSpPr>
            <p:nvPr/>
          </p:nvSpPr>
          <p:spPr bwMode="auto">
            <a:xfrm>
              <a:off x="1278" y="1771"/>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7" name="Rectangle 26"/>
            <p:cNvSpPr>
              <a:spLocks noChangeArrowheads="1"/>
            </p:cNvSpPr>
            <p:nvPr/>
          </p:nvSpPr>
          <p:spPr bwMode="auto">
            <a:xfrm>
              <a:off x="1278" y="1897"/>
              <a:ext cx="28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Rectangle 27"/>
            <p:cNvSpPr>
              <a:spLocks noChangeArrowheads="1"/>
            </p:cNvSpPr>
            <p:nvPr/>
          </p:nvSpPr>
          <p:spPr bwMode="auto">
            <a:xfrm>
              <a:off x="3336" y="1897"/>
              <a:ext cx="264"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Rectangle 28"/>
            <p:cNvSpPr>
              <a:spLocks noChangeArrowheads="1"/>
            </p:cNvSpPr>
            <p:nvPr/>
          </p:nvSpPr>
          <p:spPr bwMode="auto">
            <a:xfrm>
              <a:off x="4998" y="799"/>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0" name="Rectangle 29"/>
            <p:cNvSpPr>
              <a:spLocks noChangeArrowheads="1"/>
            </p:cNvSpPr>
            <p:nvPr/>
          </p:nvSpPr>
          <p:spPr bwMode="auto">
            <a:xfrm>
              <a:off x="852" y="895"/>
              <a:ext cx="401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 name="Line 30"/>
            <p:cNvSpPr>
              <a:spLocks noChangeShapeType="1"/>
            </p:cNvSpPr>
            <p:nvPr/>
          </p:nvSpPr>
          <p:spPr bwMode="auto">
            <a:xfrm>
              <a:off x="4998" y="805"/>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24" name="Rectangle 31"/>
            <p:cNvSpPr>
              <a:spLocks noChangeArrowheads="1"/>
            </p:cNvSpPr>
            <p:nvPr/>
          </p:nvSpPr>
          <p:spPr bwMode="auto">
            <a:xfrm>
              <a:off x="4998" y="805"/>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25" name="Line 32"/>
            <p:cNvSpPr>
              <a:spLocks noChangeShapeType="1"/>
            </p:cNvSpPr>
            <p:nvPr/>
          </p:nvSpPr>
          <p:spPr bwMode="auto">
            <a:xfrm>
              <a:off x="4998" y="907"/>
              <a:ext cx="0" cy="1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26" name="Rectangle 33"/>
            <p:cNvSpPr>
              <a:spLocks noChangeArrowheads="1"/>
            </p:cNvSpPr>
            <p:nvPr/>
          </p:nvSpPr>
          <p:spPr bwMode="auto">
            <a:xfrm>
              <a:off x="4998" y="907"/>
              <a:ext cx="6" cy="1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27" name="Rectangle 34"/>
            <p:cNvSpPr>
              <a:spLocks noChangeArrowheads="1"/>
            </p:cNvSpPr>
            <p:nvPr/>
          </p:nvSpPr>
          <p:spPr bwMode="auto">
            <a:xfrm>
              <a:off x="2634" y="1075"/>
              <a:ext cx="2070"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28" name="Line 35"/>
            <p:cNvSpPr>
              <a:spLocks noChangeShapeType="1"/>
            </p:cNvSpPr>
            <p:nvPr/>
          </p:nvSpPr>
          <p:spPr bwMode="auto">
            <a:xfrm>
              <a:off x="4998" y="931"/>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30" name="Rectangle 36"/>
            <p:cNvSpPr>
              <a:spLocks noChangeArrowheads="1"/>
            </p:cNvSpPr>
            <p:nvPr/>
          </p:nvSpPr>
          <p:spPr bwMode="auto">
            <a:xfrm>
              <a:off x="4998" y="931"/>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31" name="Rectangle 37"/>
            <p:cNvSpPr>
              <a:spLocks noChangeArrowheads="1"/>
            </p:cNvSpPr>
            <p:nvPr/>
          </p:nvSpPr>
          <p:spPr bwMode="auto">
            <a:xfrm>
              <a:off x="2634" y="1231"/>
              <a:ext cx="2070"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32" name="Line 38"/>
            <p:cNvSpPr>
              <a:spLocks noChangeShapeType="1"/>
            </p:cNvSpPr>
            <p:nvPr/>
          </p:nvSpPr>
          <p:spPr bwMode="auto">
            <a:xfrm>
              <a:off x="4998" y="1087"/>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33" name="Rectangle 39"/>
            <p:cNvSpPr>
              <a:spLocks noChangeArrowheads="1"/>
            </p:cNvSpPr>
            <p:nvPr/>
          </p:nvSpPr>
          <p:spPr bwMode="auto">
            <a:xfrm>
              <a:off x="4998" y="1087"/>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34" name="Line 40"/>
            <p:cNvSpPr>
              <a:spLocks noChangeShapeType="1"/>
            </p:cNvSpPr>
            <p:nvPr/>
          </p:nvSpPr>
          <p:spPr bwMode="auto">
            <a:xfrm>
              <a:off x="1260" y="1393"/>
              <a:ext cx="359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35" name="Rectangle 41"/>
            <p:cNvSpPr>
              <a:spLocks noChangeArrowheads="1"/>
            </p:cNvSpPr>
            <p:nvPr/>
          </p:nvSpPr>
          <p:spPr bwMode="auto">
            <a:xfrm>
              <a:off x="1260" y="1393"/>
              <a:ext cx="359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36" name="Line 42"/>
            <p:cNvSpPr>
              <a:spLocks noChangeShapeType="1"/>
            </p:cNvSpPr>
            <p:nvPr/>
          </p:nvSpPr>
          <p:spPr bwMode="auto">
            <a:xfrm>
              <a:off x="4998" y="1243"/>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37" name="Rectangle 43"/>
            <p:cNvSpPr>
              <a:spLocks noChangeArrowheads="1"/>
            </p:cNvSpPr>
            <p:nvPr/>
          </p:nvSpPr>
          <p:spPr bwMode="auto">
            <a:xfrm>
              <a:off x="4998" y="1243"/>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38" name="Line 44"/>
            <p:cNvSpPr>
              <a:spLocks noChangeShapeType="1"/>
            </p:cNvSpPr>
            <p:nvPr/>
          </p:nvSpPr>
          <p:spPr bwMode="auto">
            <a:xfrm>
              <a:off x="1260" y="1549"/>
              <a:ext cx="359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39" name="Rectangle 45"/>
            <p:cNvSpPr>
              <a:spLocks noChangeArrowheads="1"/>
            </p:cNvSpPr>
            <p:nvPr/>
          </p:nvSpPr>
          <p:spPr bwMode="auto">
            <a:xfrm>
              <a:off x="1260" y="1549"/>
              <a:ext cx="359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0" name="Line 46"/>
            <p:cNvSpPr>
              <a:spLocks noChangeShapeType="1"/>
            </p:cNvSpPr>
            <p:nvPr/>
          </p:nvSpPr>
          <p:spPr bwMode="auto">
            <a:xfrm>
              <a:off x="4998" y="1399"/>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41" name="Rectangle 47"/>
            <p:cNvSpPr>
              <a:spLocks noChangeArrowheads="1"/>
            </p:cNvSpPr>
            <p:nvPr/>
          </p:nvSpPr>
          <p:spPr bwMode="auto">
            <a:xfrm>
              <a:off x="4998" y="1399"/>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2" name="Line 48"/>
            <p:cNvSpPr>
              <a:spLocks noChangeShapeType="1"/>
            </p:cNvSpPr>
            <p:nvPr/>
          </p:nvSpPr>
          <p:spPr bwMode="auto">
            <a:xfrm>
              <a:off x="1260" y="1705"/>
              <a:ext cx="359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43" name="Rectangle 49"/>
            <p:cNvSpPr>
              <a:spLocks noChangeArrowheads="1"/>
            </p:cNvSpPr>
            <p:nvPr/>
          </p:nvSpPr>
          <p:spPr bwMode="auto">
            <a:xfrm>
              <a:off x="1260" y="1705"/>
              <a:ext cx="359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4" name="Line 50"/>
            <p:cNvSpPr>
              <a:spLocks noChangeShapeType="1"/>
            </p:cNvSpPr>
            <p:nvPr/>
          </p:nvSpPr>
          <p:spPr bwMode="auto">
            <a:xfrm>
              <a:off x="4998" y="1555"/>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45" name="Rectangle 51"/>
            <p:cNvSpPr>
              <a:spLocks noChangeArrowheads="1"/>
            </p:cNvSpPr>
            <p:nvPr/>
          </p:nvSpPr>
          <p:spPr bwMode="auto">
            <a:xfrm>
              <a:off x="4998" y="1555"/>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6" name="Line 52"/>
            <p:cNvSpPr>
              <a:spLocks noChangeShapeType="1"/>
            </p:cNvSpPr>
            <p:nvPr/>
          </p:nvSpPr>
          <p:spPr bwMode="auto">
            <a:xfrm>
              <a:off x="1260" y="1861"/>
              <a:ext cx="359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47" name="Rectangle 53"/>
            <p:cNvSpPr>
              <a:spLocks noChangeArrowheads="1"/>
            </p:cNvSpPr>
            <p:nvPr/>
          </p:nvSpPr>
          <p:spPr bwMode="auto">
            <a:xfrm>
              <a:off x="1260" y="1861"/>
              <a:ext cx="359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8" name="Line 54"/>
            <p:cNvSpPr>
              <a:spLocks noChangeShapeType="1"/>
            </p:cNvSpPr>
            <p:nvPr/>
          </p:nvSpPr>
          <p:spPr bwMode="auto">
            <a:xfrm>
              <a:off x="4998" y="1711"/>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49" name="Rectangle 55"/>
            <p:cNvSpPr>
              <a:spLocks noChangeArrowheads="1"/>
            </p:cNvSpPr>
            <p:nvPr/>
          </p:nvSpPr>
          <p:spPr bwMode="auto">
            <a:xfrm>
              <a:off x="4998" y="1711"/>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50" name="Line 56"/>
            <p:cNvSpPr>
              <a:spLocks noChangeShapeType="1"/>
            </p:cNvSpPr>
            <p:nvPr/>
          </p:nvSpPr>
          <p:spPr bwMode="auto">
            <a:xfrm>
              <a:off x="1260" y="2017"/>
              <a:ext cx="16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51" name="Rectangle 57"/>
            <p:cNvSpPr>
              <a:spLocks noChangeArrowheads="1"/>
            </p:cNvSpPr>
            <p:nvPr/>
          </p:nvSpPr>
          <p:spPr bwMode="auto">
            <a:xfrm>
              <a:off x="1260" y="2017"/>
              <a:ext cx="165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52" name="Rectangle 58"/>
            <p:cNvSpPr>
              <a:spLocks noChangeArrowheads="1"/>
            </p:cNvSpPr>
            <p:nvPr/>
          </p:nvSpPr>
          <p:spPr bwMode="auto">
            <a:xfrm>
              <a:off x="4692" y="1087"/>
              <a:ext cx="12" cy="1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53" name="Line 59"/>
            <p:cNvSpPr>
              <a:spLocks noChangeShapeType="1"/>
            </p:cNvSpPr>
            <p:nvPr/>
          </p:nvSpPr>
          <p:spPr bwMode="auto">
            <a:xfrm>
              <a:off x="3318" y="2017"/>
              <a:ext cx="153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54" name="Rectangle 60"/>
            <p:cNvSpPr>
              <a:spLocks noChangeArrowheads="1"/>
            </p:cNvSpPr>
            <p:nvPr/>
          </p:nvSpPr>
          <p:spPr bwMode="auto">
            <a:xfrm>
              <a:off x="3318" y="2017"/>
              <a:ext cx="153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55" name="Line 61"/>
            <p:cNvSpPr>
              <a:spLocks noChangeShapeType="1"/>
            </p:cNvSpPr>
            <p:nvPr/>
          </p:nvSpPr>
          <p:spPr bwMode="auto">
            <a:xfrm>
              <a:off x="4998" y="1867"/>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20" name="Rectangle 62"/>
            <p:cNvSpPr>
              <a:spLocks noChangeArrowheads="1"/>
            </p:cNvSpPr>
            <p:nvPr/>
          </p:nvSpPr>
          <p:spPr bwMode="auto">
            <a:xfrm>
              <a:off x="4998" y="1867"/>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21" name="Rectangle 63"/>
            <p:cNvSpPr>
              <a:spLocks noChangeArrowheads="1"/>
            </p:cNvSpPr>
            <p:nvPr/>
          </p:nvSpPr>
          <p:spPr bwMode="auto">
            <a:xfrm>
              <a:off x="2622" y="1075"/>
              <a:ext cx="12" cy="16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23" name="Line 64"/>
            <p:cNvSpPr>
              <a:spLocks noChangeShapeType="1"/>
            </p:cNvSpPr>
            <p:nvPr/>
          </p:nvSpPr>
          <p:spPr bwMode="auto">
            <a:xfrm>
              <a:off x="1260" y="2173"/>
              <a:ext cx="1650"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24" name="Rectangle 65"/>
            <p:cNvSpPr>
              <a:spLocks noChangeArrowheads="1"/>
            </p:cNvSpPr>
            <p:nvPr/>
          </p:nvSpPr>
          <p:spPr bwMode="auto">
            <a:xfrm>
              <a:off x="1260" y="2173"/>
              <a:ext cx="1650"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25" name="Line 66"/>
            <p:cNvSpPr>
              <a:spLocks noChangeShapeType="1"/>
            </p:cNvSpPr>
            <p:nvPr/>
          </p:nvSpPr>
          <p:spPr bwMode="auto">
            <a:xfrm>
              <a:off x="4998" y="2023"/>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26" name="Rectangle 67"/>
            <p:cNvSpPr>
              <a:spLocks noChangeArrowheads="1"/>
            </p:cNvSpPr>
            <p:nvPr/>
          </p:nvSpPr>
          <p:spPr bwMode="auto">
            <a:xfrm>
              <a:off x="4998" y="2023"/>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27" name="Rectangle 68"/>
            <p:cNvSpPr>
              <a:spLocks noChangeArrowheads="1"/>
            </p:cNvSpPr>
            <p:nvPr/>
          </p:nvSpPr>
          <p:spPr bwMode="auto">
            <a:xfrm>
              <a:off x="840" y="895"/>
              <a:ext cx="12" cy="142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28" name="Rectangle 69"/>
            <p:cNvSpPr>
              <a:spLocks noChangeArrowheads="1"/>
            </p:cNvSpPr>
            <p:nvPr/>
          </p:nvSpPr>
          <p:spPr bwMode="auto">
            <a:xfrm>
              <a:off x="852" y="2305"/>
              <a:ext cx="401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29" name="Rectangle 70"/>
            <p:cNvSpPr>
              <a:spLocks noChangeArrowheads="1"/>
            </p:cNvSpPr>
            <p:nvPr/>
          </p:nvSpPr>
          <p:spPr bwMode="auto">
            <a:xfrm>
              <a:off x="4854" y="907"/>
              <a:ext cx="12" cy="141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30" name="Line 71"/>
            <p:cNvSpPr>
              <a:spLocks noChangeShapeType="1"/>
            </p:cNvSpPr>
            <p:nvPr/>
          </p:nvSpPr>
          <p:spPr bwMode="auto">
            <a:xfrm>
              <a:off x="4998" y="2179"/>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31" name="Rectangle 72"/>
            <p:cNvSpPr>
              <a:spLocks noChangeArrowheads="1"/>
            </p:cNvSpPr>
            <p:nvPr/>
          </p:nvSpPr>
          <p:spPr bwMode="auto">
            <a:xfrm>
              <a:off x="4998" y="2179"/>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32" name="Line 73"/>
            <p:cNvSpPr>
              <a:spLocks noChangeShapeType="1"/>
            </p:cNvSpPr>
            <p:nvPr/>
          </p:nvSpPr>
          <p:spPr bwMode="auto">
            <a:xfrm>
              <a:off x="4998" y="2317"/>
              <a:ext cx="0" cy="21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33" name="Rectangle 74"/>
            <p:cNvSpPr>
              <a:spLocks noChangeArrowheads="1"/>
            </p:cNvSpPr>
            <p:nvPr/>
          </p:nvSpPr>
          <p:spPr bwMode="auto">
            <a:xfrm>
              <a:off x="4998" y="2317"/>
              <a:ext cx="6" cy="2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34" name="Line 75"/>
            <p:cNvSpPr>
              <a:spLocks noChangeShapeType="1"/>
            </p:cNvSpPr>
            <p:nvPr/>
          </p:nvSpPr>
          <p:spPr bwMode="auto">
            <a:xfrm>
              <a:off x="4998" y="2533"/>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35" name="Rectangle 76"/>
            <p:cNvSpPr>
              <a:spLocks noChangeArrowheads="1"/>
            </p:cNvSpPr>
            <p:nvPr/>
          </p:nvSpPr>
          <p:spPr bwMode="auto">
            <a:xfrm>
              <a:off x="4998" y="2533"/>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36" name="Line 77"/>
            <p:cNvSpPr>
              <a:spLocks noChangeShapeType="1"/>
            </p:cNvSpPr>
            <p:nvPr/>
          </p:nvSpPr>
          <p:spPr bwMode="auto">
            <a:xfrm>
              <a:off x="756" y="2629"/>
              <a:ext cx="1" cy="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37" name="Rectangle 78"/>
            <p:cNvSpPr>
              <a:spLocks noChangeArrowheads="1"/>
            </p:cNvSpPr>
            <p:nvPr/>
          </p:nvSpPr>
          <p:spPr bwMode="auto">
            <a:xfrm>
              <a:off x="756" y="2629"/>
              <a:ext cx="6"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38" name="Line 79"/>
            <p:cNvSpPr>
              <a:spLocks noChangeShapeType="1"/>
            </p:cNvSpPr>
            <p:nvPr/>
          </p:nvSpPr>
          <p:spPr bwMode="auto">
            <a:xfrm>
              <a:off x="4998" y="263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39" name="Rectangle 80"/>
            <p:cNvSpPr>
              <a:spLocks noChangeArrowheads="1"/>
            </p:cNvSpPr>
            <p:nvPr/>
          </p:nvSpPr>
          <p:spPr bwMode="auto">
            <a:xfrm>
              <a:off x="4998" y="263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40" name="Line 81"/>
            <p:cNvSpPr>
              <a:spLocks noChangeShapeType="1"/>
            </p:cNvSpPr>
            <p:nvPr/>
          </p:nvSpPr>
          <p:spPr bwMode="auto">
            <a:xfrm>
              <a:off x="5004" y="79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41" name="Rectangle 82"/>
            <p:cNvSpPr>
              <a:spLocks noChangeArrowheads="1"/>
            </p:cNvSpPr>
            <p:nvPr/>
          </p:nvSpPr>
          <p:spPr bwMode="auto">
            <a:xfrm>
              <a:off x="5004" y="79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42" name="Line 83"/>
            <p:cNvSpPr>
              <a:spLocks noChangeShapeType="1"/>
            </p:cNvSpPr>
            <p:nvPr/>
          </p:nvSpPr>
          <p:spPr bwMode="auto">
            <a:xfrm>
              <a:off x="5004" y="90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43" name="Rectangle 84"/>
            <p:cNvSpPr>
              <a:spLocks noChangeArrowheads="1"/>
            </p:cNvSpPr>
            <p:nvPr/>
          </p:nvSpPr>
          <p:spPr bwMode="auto">
            <a:xfrm>
              <a:off x="5004" y="90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44" name="Line 85"/>
            <p:cNvSpPr>
              <a:spLocks noChangeShapeType="1"/>
            </p:cNvSpPr>
            <p:nvPr/>
          </p:nvSpPr>
          <p:spPr bwMode="auto">
            <a:xfrm>
              <a:off x="5004" y="92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45" name="Rectangle 86"/>
            <p:cNvSpPr>
              <a:spLocks noChangeArrowheads="1"/>
            </p:cNvSpPr>
            <p:nvPr/>
          </p:nvSpPr>
          <p:spPr bwMode="auto">
            <a:xfrm>
              <a:off x="5004" y="92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46" name="Line 87"/>
            <p:cNvSpPr>
              <a:spLocks noChangeShapeType="1"/>
            </p:cNvSpPr>
            <p:nvPr/>
          </p:nvSpPr>
          <p:spPr bwMode="auto">
            <a:xfrm>
              <a:off x="5004" y="108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47" name="Rectangle 88"/>
            <p:cNvSpPr>
              <a:spLocks noChangeArrowheads="1"/>
            </p:cNvSpPr>
            <p:nvPr/>
          </p:nvSpPr>
          <p:spPr bwMode="auto">
            <a:xfrm>
              <a:off x="5004" y="108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48" name="Line 89"/>
            <p:cNvSpPr>
              <a:spLocks noChangeShapeType="1"/>
            </p:cNvSpPr>
            <p:nvPr/>
          </p:nvSpPr>
          <p:spPr bwMode="auto">
            <a:xfrm>
              <a:off x="5004" y="123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49" name="Rectangle 90"/>
            <p:cNvSpPr>
              <a:spLocks noChangeArrowheads="1"/>
            </p:cNvSpPr>
            <p:nvPr/>
          </p:nvSpPr>
          <p:spPr bwMode="auto">
            <a:xfrm>
              <a:off x="5004" y="123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50" name="Line 91"/>
            <p:cNvSpPr>
              <a:spLocks noChangeShapeType="1"/>
            </p:cNvSpPr>
            <p:nvPr/>
          </p:nvSpPr>
          <p:spPr bwMode="auto">
            <a:xfrm>
              <a:off x="5004" y="139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51" name="Rectangle 92"/>
            <p:cNvSpPr>
              <a:spLocks noChangeArrowheads="1"/>
            </p:cNvSpPr>
            <p:nvPr/>
          </p:nvSpPr>
          <p:spPr bwMode="auto">
            <a:xfrm>
              <a:off x="5004" y="139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52" name="Line 93"/>
            <p:cNvSpPr>
              <a:spLocks noChangeShapeType="1"/>
            </p:cNvSpPr>
            <p:nvPr/>
          </p:nvSpPr>
          <p:spPr bwMode="auto">
            <a:xfrm>
              <a:off x="5004" y="154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53" name="Rectangle 94"/>
            <p:cNvSpPr>
              <a:spLocks noChangeArrowheads="1"/>
            </p:cNvSpPr>
            <p:nvPr/>
          </p:nvSpPr>
          <p:spPr bwMode="auto">
            <a:xfrm>
              <a:off x="5004" y="154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54" name="Line 95"/>
            <p:cNvSpPr>
              <a:spLocks noChangeShapeType="1"/>
            </p:cNvSpPr>
            <p:nvPr/>
          </p:nvSpPr>
          <p:spPr bwMode="auto">
            <a:xfrm>
              <a:off x="5004" y="170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55" name="Rectangle 96"/>
            <p:cNvSpPr>
              <a:spLocks noChangeArrowheads="1"/>
            </p:cNvSpPr>
            <p:nvPr/>
          </p:nvSpPr>
          <p:spPr bwMode="auto">
            <a:xfrm>
              <a:off x="5004" y="170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56" name="Line 97"/>
            <p:cNvSpPr>
              <a:spLocks noChangeShapeType="1"/>
            </p:cNvSpPr>
            <p:nvPr/>
          </p:nvSpPr>
          <p:spPr bwMode="auto">
            <a:xfrm>
              <a:off x="5004" y="186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57" name="Rectangle 98"/>
            <p:cNvSpPr>
              <a:spLocks noChangeArrowheads="1"/>
            </p:cNvSpPr>
            <p:nvPr/>
          </p:nvSpPr>
          <p:spPr bwMode="auto">
            <a:xfrm>
              <a:off x="5004" y="186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58" name="Line 99"/>
            <p:cNvSpPr>
              <a:spLocks noChangeShapeType="1"/>
            </p:cNvSpPr>
            <p:nvPr/>
          </p:nvSpPr>
          <p:spPr bwMode="auto">
            <a:xfrm>
              <a:off x="5004" y="201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59" name="Rectangle 100"/>
            <p:cNvSpPr>
              <a:spLocks noChangeArrowheads="1"/>
            </p:cNvSpPr>
            <p:nvPr/>
          </p:nvSpPr>
          <p:spPr bwMode="auto">
            <a:xfrm>
              <a:off x="5004" y="201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60" name="Line 101"/>
            <p:cNvSpPr>
              <a:spLocks noChangeShapeType="1"/>
            </p:cNvSpPr>
            <p:nvPr/>
          </p:nvSpPr>
          <p:spPr bwMode="auto">
            <a:xfrm>
              <a:off x="5004" y="217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61" name="Rectangle 102"/>
            <p:cNvSpPr>
              <a:spLocks noChangeArrowheads="1"/>
            </p:cNvSpPr>
            <p:nvPr/>
          </p:nvSpPr>
          <p:spPr bwMode="auto">
            <a:xfrm>
              <a:off x="5004" y="217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62" name="Line 103"/>
            <p:cNvSpPr>
              <a:spLocks noChangeShapeType="1"/>
            </p:cNvSpPr>
            <p:nvPr/>
          </p:nvSpPr>
          <p:spPr bwMode="auto">
            <a:xfrm>
              <a:off x="5004" y="231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63" name="Rectangle 104"/>
            <p:cNvSpPr>
              <a:spLocks noChangeArrowheads="1"/>
            </p:cNvSpPr>
            <p:nvPr/>
          </p:nvSpPr>
          <p:spPr bwMode="auto">
            <a:xfrm>
              <a:off x="5004" y="231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64" name="Line 105"/>
            <p:cNvSpPr>
              <a:spLocks noChangeShapeType="1"/>
            </p:cNvSpPr>
            <p:nvPr/>
          </p:nvSpPr>
          <p:spPr bwMode="auto">
            <a:xfrm>
              <a:off x="5004" y="252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65" name="Rectangle 106"/>
            <p:cNvSpPr>
              <a:spLocks noChangeArrowheads="1"/>
            </p:cNvSpPr>
            <p:nvPr/>
          </p:nvSpPr>
          <p:spPr bwMode="auto">
            <a:xfrm>
              <a:off x="5004" y="252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5166" name="Line 107"/>
            <p:cNvSpPr>
              <a:spLocks noChangeShapeType="1"/>
            </p:cNvSpPr>
            <p:nvPr/>
          </p:nvSpPr>
          <p:spPr bwMode="auto">
            <a:xfrm>
              <a:off x="5004" y="262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5167" name="Rectangle 108"/>
            <p:cNvSpPr>
              <a:spLocks noChangeArrowheads="1"/>
            </p:cNvSpPr>
            <p:nvPr/>
          </p:nvSpPr>
          <p:spPr bwMode="auto">
            <a:xfrm>
              <a:off x="5004" y="262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grpSp>
    </p:spTree>
    <p:extLst>
      <p:ext uri="{BB962C8B-B14F-4D97-AF65-F5344CB8AC3E}">
        <p14:creationId xmlns:p14="http://schemas.microsoft.com/office/powerpoint/2010/main" val="17430644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1"/>
            </p:custDataLst>
          </p:nvPr>
        </p:nvSpPr>
        <p:spPr/>
        <p:txBody>
          <a:bodyPr/>
          <a:lstStyle/>
          <a:p>
            <a:pPr>
              <a:defRPr/>
            </a:pPr>
            <a:fld id="{80FB8CDC-37CD-45BA-9FD3-818302BE5254}" type="slidenum">
              <a:rPr lang="en-US" smtClean="0"/>
              <a:pPr>
                <a:defRPr/>
              </a:pPr>
              <a:t>8</a:t>
            </a:fld>
            <a:endParaRPr lang="en-US" dirty="0">
              <a:solidFill>
                <a:schemeClr val="tx1"/>
              </a:solidFill>
            </a:endParaRPr>
          </a:p>
        </p:txBody>
      </p:sp>
      <p:pic>
        <p:nvPicPr>
          <p:cNvPr id="1029" name="Picture 5"/>
          <p:cNvPicPr>
            <a:picLocks noChangeAspect="1" noChangeArrowheads="1"/>
          </p:cNvPicPr>
          <p:nvPr>
            <p:custDataLst>
              <p:tags r:id="rId2"/>
            </p:custDataLst>
          </p:nvPr>
        </p:nvPicPr>
        <p:blipFill>
          <a:blip r:embed="rId6" cstate="print">
            <a:extLst>
              <a:ext uri="{28A0092B-C50C-407E-A947-70E740481C1C}">
                <a14:useLocalDpi xmlns:a14="http://schemas.microsoft.com/office/drawing/2010/main" val="0"/>
              </a:ext>
            </a:extLst>
          </a:blip>
          <a:srcRect/>
          <a:stretch>
            <a:fillRect/>
          </a:stretch>
        </p:blipFill>
        <p:spPr bwMode="auto">
          <a:xfrm>
            <a:off x="1041399" y="1052736"/>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2" name="AutoShape 2"/>
          <p:cNvSpPr>
            <a:spLocks noGrp="1" noChangeArrowheads="1"/>
          </p:cNvSpPr>
          <p:nvPr>
            <p:ph type="title" idx="4294967295"/>
            <p:custDataLst>
              <p:tags r:id="rId3"/>
            </p:custDataLst>
          </p:nvPr>
        </p:nvSpPr>
        <p:spPr>
          <a:xfrm>
            <a:off x="1066800" y="476672"/>
            <a:ext cx="7848600" cy="576064"/>
          </a:xfrm>
        </p:spPr>
        <p:txBody>
          <a:bodyPr/>
          <a:lstStyle/>
          <a:p>
            <a:pPr algn="ctr" eaLnBrk="1" hangingPunct="1"/>
            <a:r>
              <a:rPr lang="fr-CA" sz="2800" dirty="0">
                <a:solidFill>
                  <a:srgbClr val="003366"/>
                </a:solidFill>
              </a:rPr>
              <a:t>Modifications </a:t>
            </a:r>
            <a:r>
              <a:rPr lang="fr-CA" sz="2800" dirty="0" smtClean="0">
                <a:solidFill>
                  <a:srgbClr val="003366"/>
                </a:solidFill>
              </a:rPr>
              <a:t>apportées au </a:t>
            </a:r>
            <a:r>
              <a:rPr lang="fr-CA" sz="2800" dirty="0">
                <a:solidFill>
                  <a:srgbClr val="003366"/>
                </a:solidFill>
              </a:rPr>
              <a:t>formulaire </a:t>
            </a:r>
            <a:r>
              <a:rPr lang="fr-CA" sz="2800" dirty="0" smtClean="0">
                <a:solidFill>
                  <a:srgbClr val="003366"/>
                </a:solidFill>
              </a:rPr>
              <a:t>2, sections 1, 2, 3</a:t>
            </a:r>
            <a:endParaRPr lang="fr-CA" sz="2500" noProof="0" dirty="0" smtClean="0">
              <a:solidFill>
                <a:srgbClr val="003366"/>
              </a:solidFill>
            </a:endParaRPr>
          </a:p>
        </p:txBody>
      </p:sp>
      <p:grpSp>
        <p:nvGrpSpPr>
          <p:cNvPr id="3" name="Group 4"/>
          <p:cNvGrpSpPr>
            <a:grpSpLocks noChangeAspect="1"/>
          </p:cNvGrpSpPr>
          <p:nvPr/>
        </p:nvGrpSpPr>
        <p:grpSpPr bwMode="auto">
          <a:xfrm>
            <a:off x="1104900" y="1309688"/>
            <a:ext cx="6943733" cy="4486275"/>
            <a:chOff x="696" y="825"/>
            <a:chExt cx="4374" cy="2826"/>
          </a:xfrm>
        </p:grpSpPr>
        <p:sp>
          <p:nvSpPr>
            <p:cNvPr id="5" name="AutoShape 3"/>
            <p:cNvSpPr>
              <a:spLocks noChangeAspect="1" noChangeArrowheads="1" noTextEdit="1"/>
            </p:cNvSpPr>
            <p:nvPr/>
          </p:nvSpPr>
          <p:spPr bwMode="auto">
            <a:xfrm>
              <a:off x="696" y="825"/>
              <a:ext cx="4368" cy="2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grpSp>
          <p:nvGrpSpPr>
            <p:cNvPr id="6" name="Group 205"/>
            <p:cNvGrpSpPr>
              <a:grpSpLocks/>
            </p:cNvGrpSpPr>
            <p:nvPr/>
          </p:nvGrpSpPr>
          <p:grpSpPr bwMode="auto">
            <a:xfrm>
              <a:off x="696" y="825"/>
              <a:ext cx="4374" cy="2826"/>
              <a:chOff x="696" y="825"/>
              <a:chExt cx="4374" cy="2826"/>
            </a:xfrm>
          </p:grpSpPr>
          <p:sp>
            <p:nvSpPr>
              <p:cNvPr id="1032" name="Rectangle 5"/>
              <p:cNvSpPr>
                <a:spLocks noChangeArrowheads="1"/>
              </p:cNvSpPr>
              <p:nvPr/>
            </p:nvSpPr>
            <p:spPr bwMode="auto">
              <a:xfrm>
                <a:off x="696" y="825"/>
                <a:ext cx="4368" cy="31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33" name="Rectangle 6"/>
              <p:cNvSpPr>
                <a:spLocks noChangeArrowheads="1"/>
              </p:cNvSpPr>
              <p:nvPr/>
            </p:nvSpPr>
            <p:spPr bwMode="auto">
              <a:xfrm>
                <a:off x="696" y="1131"/>
                <a:ext cx="1500" cy="13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36" name="Rectangle 9"/>
              <p:cNvSpPr>
                <a:spLocks noChangeArrowheads="1"/>
              </p:cNvSpPr>
              <p:nvPr/>
            </p:nvSpPr>
            <p:spPr bwMode="auto">
              <a:xfrm>
                <a:off x="696" y="1257"/>
                <a:ext cx="4368" cy="1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37" name="Rectangle 10"/>
              <p:cNvSpPr>
                <a:spLocks noChangeArrowheads="1"/>
              </p:cNvSpPr>
              <p:nvPr/>
            </p:nvSpPr>
            <p:spPr bwMode="auto">
              <a:xfrm>
                <a:off x="696" y="1365"/>
                <a:ext cx="2052" cy="1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38" name="Rectangle 11"/>
              <p:cNvSpPr>
                <a:spLocks noChangeArrowheads="1"/>
              </p:cNvSpPr>
              <p:nvPr/>
            </p:nvSpPr>
            <p:spPr bwMode="auto">
              <a:xfrm>
                <a:off x="3282" y="1365"/>
                <a:ext cx="897" cy="114"/>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39" name="Rectangle 12"/>
              <p:cNvSpPr>
                <a:spLocks noChangeArrowheads="1"/>
              </p:cNvSpPr>
              <p:nvPr/>
            </p:nvSpPr>
            <p:spPr bwMode="auto">
              <a:xfrm>
                <a:off x="696" y="1473"/>
                <a:ext cx="4368" cy="11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0" name="Rectangle 13"/>
              <p:cNvSpPr>
                <a:spLocks noChangeArrowheads="1"/>
              </p:cNvSpPr>
              <p:nvPr/>
            </p:nvSpPr>
            <p:spPr bwMode="auto">
              <a:xfrm>
                <a:off x="696" y="1581"/>
                <a:ext cx="2604" cy="1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1" name="Rectangle 14"/>
              <p:cNvSpPr>
                <a:spLocks noChangeArrowheads="1"/>
              </p:cNvSpPr>
              <p:nvPr/>
            </p:nvSpPr>
            <p:spPr bwMode="auto">
              <a:xfrm>
                <a:off x="3294" y="1581"/>
                <a:ext cx="885" cy="12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2" name="Rectangle 15"/>
              <p:cNvSpPr>
                <a:spLocks noChangeArrowheads="1"/>
              </p:cNvSpPr>
              <p:nvPr/>
            </p:nvSpPr>
            <p:spPr bwMode="auto">
              <a:xfrm>
                <a:off x="696" y="1695"/>
                <a:ext cx="2742" cy="1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3" name="Rectangle 16"/>
              <p:cNvSpPr>
                <a:spLocks noChangeArrowheads="1"/>
              </p:cNvSpPr>
              <p:nvPr/>
            </p:nvSpPr>
            <p:spPr bwMode="auto">
              <a:xfrm>
                <a:off x="4674" y="1695"/>
                <a:ext cx="390" cy="1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4" name="Rectangle 17"/>
              <p:cNvSpPr>
                <a:spLocks noChangeArrowheads="1"/>
              </p:cNvSpPr>
              <p:nvPr/>
            </p:nvSpPr>
            <p:spPr bwMode="auto">
              <a:xfrm>
                <a:off x="696" y="1809"/>
                <a:ext cx="4368" cy="1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5" name="Rectangle 18"/>
              <p:cNvSpPr>
                <a:spLocks noChangeArrowheads="1"/>
              </p:cNvSpPr>
              <p:nvPr/>
            </p:nvSpPr>
            <p:spPr bwMode="auto">
              <a:xfrm>
                <a:off x="696" y="1923"/>
                <a:ext cx="120" cy="1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6" name="Rectangle 19"/>
              <p:cNvSpPr>
                <a:spLocks noChangeArrowheads="1"/>
              </p:cNvSpPr>
              <p:nvPr/>
            </p:nvSpPr>
            <p:spPr bwMode="auto">
              <a:xfrm>
                <a:off x="810" y="1923"/>
                <a:ext cx="1248" cy="12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7" name="Rectangle 20"/>
              <p:cNvSpPr>
                <a:spLocks noChangeArrowheads="1"/>
              </p:cNvSpPr>
              <p:nvPr/>
            </p:nvSpPr>
            <p:spPr bwMode="auto">
              <a:xfrm>
                <a:off x="2052" y="1923"/>
                <a:ext cx="3012" cy="1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8" name="Rectangle 21"/>
              <p:cNvSpPr>
                <a:spLocks noChangeArrowheads="1"/>
              </p:cNvSpPr>
              <p:nvPr/>
            </p:nvSpPr>
            <p:spPr bwMode="auto">
              <a:xfrm>
                <a:off x="696" y="2037"/>
                <a:ext cx="4368" cy="63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49" name="Rectangle 22"/>
              <p:cNvSpPr>
                <a:spLocks noChangeArrowheads="1"/>
              </p:cNvSpPr>
              <p:nvPr/>
            </p:nvSpPr>
            <p:spPr bwMode="auto">
              <a:xfrm>
                <a:off x="696" y="2667"/>
                <a:ext cx="120" cy="9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50" name="Rectangle 23"/>
              <p:cNvSpPr>
                <a:spLocks noChangeArrowheads="1"/>
              </p:cNvSpPr>
              <p:nvPr/>
            </p:nvSpPr>
            <p:spPr bwMode="auto">
              <a:xfrm>
                <a:off x="2052" y="2667"/>
                <a:ext cx="3012" cy="9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51" name="Rectangle 24"/>
              <p:cNvSpPr>
                <a:spLocks noChangeArrowheads="1"/>
              </p:cNvSpPr>
              <p:nvPr/>
            </p:nvSpPr>
            <p:spPr bwMode="auto">
              <a:xfrm>
                <a:off x="696" y="2757"/>
                <a:ext cx="4368" cy="89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52" name="Rectangle 25"/>
              <p:cNvSpPr>
                <a:spLocks noChangeArrowheads="1"/>
              </p:cNvSpPr>
              <p:nvPr/>
            </p:nvSpPr>
            <p:spPr bwMode="auto">
              <a:xfrm>
                <a:off x="828" y="843"/>
                <a:ext cx="622"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700" b="1" i="0" u="none" strike="noStrike" cap="none" normalizeH="0" baseline="0" dirty="0" smtClean="0">
                    <a:ln>
                      <a:noFill/>
                    </a:ln>
                    <a:solidFill>
                      <a:srgbClr val="000000"/>
                    </a:solidFill>
                    <a:effectLst/>
                    <a:latin typeface="Times New Roman" pitchFamily="18" charset="0"/>
                    <a:cs typeface="Arial" pitchFamily="34" charset="0"/>
                  </a:rPr>
                  <a:t>Conseil d’examen du prix</a:t>
                </a:r>
                <a:endParaRPr kumimoji="0" lang="fr-CA" sz="7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3" name="Rectangle 26"/>
              <p:cNvSpPr>
                <a:spLocks noChangeArrowheads="1"/>
              </p:cNvSpPr>
              <p:nvPr/>
            </p:nvSpPr>
            <p:spPr bwMode="auto">
              <a:xfrm>
                <a:off x="4562" y="843"/>
                <a:ext cx="341"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700" b="1" i="0" u="none" strike="noStrike" cap="none" normalizeH="0" baseline="0" dirty="0" smtClean="0">
                    <a:ln>
                      <a:noFill/>
                    </a:ln>
                    <a:solidFill>
                      <a:srgbClr val="000000"/>
                    </a:solidFill>
                    <a:effectLst/>
                    <a:latin typeface="Times New Roman" pitchFamily="18" charset="0"/>
                    <a:cs typeface="Arial" pitchFamily="34" charset="0"/>
                  </a:rPr>
                  <a:t>  Protégé</a:t>
                </a:r>
                <a:r>
                  <a:rPr kumimoji="0" lang="en-US" sz="700" b="1" i="0" u="none" strike="noStrike" cap="none" normalizeH="0" dirty="0" smtClean="0">
                    <a:ln>
                      <a:noFill/>
                    </a:ln>
                    <a:solidFill>
                      <a:srgbClr val="000000"/>
                    </a:solidFill>
                    <a:effectLst/>
                    <a:latin typeface="Times New Roman" pitchFamily="18" charset="0"/>
                    <a:cs typeface="Arial" pitchFamily="34" charset="0"/>
                  </a:rPr>
                  <a:t> a.</a:t>
                </a:r>
                <a:r>
                  <a:rPr kumimoji="0" lang="en-US" sz="700" b="1" i="0" u="none" strike="noStrike" cap="none" normalizeH="0" baseline="0" dirty="0" smtClean="0">
                    <a:ln>
                      <a:noFill/>
                    </a:ln>
                    <a:solidFill>
                      <a:srgbClr val="000000"/>
                    </a:solidFill>
                    <a:effectLst/>
                    <a:latin typeface="Times New Roman" pitchFamily="18" charset="0"/>
                    <a:cs typeface="Arial" pitchFamily="34" charset="0"/>
                  </a:rPr>
                  <a:t>87 </a:t>
                </a:r>
                <a:endParaRPr kumimoji="0" lang="en-US" sz="7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4" name="Rectangle 27"/>
              <p:cNvSpPr>
                <a:spLocks noChangeArrowheads="1"/>
              </p:cNvSpPr>
              <p:nvPr/>
            </p:nvSpPr>
            <p:spPr bwMode="auto">
              <a:xfrm>
                <a:off x="828" y="945"/>
                <a:ext cx="628"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CA" sz="700" b="1" dirty="0" smtClean="0">
                    <a:solidFill>
                      <a:srgbClr val="000000"/>
                    </a:solidFill>
                    <a:latin typeface="Times New Roman" pitchFamily="18" charset="0"/>
                    <a:cs typeface="Arial" pitchFamily="34" charset="0"/>
                  </a:rPr>
                  <a:t>d</a:t>
                </a:r>
                <a:r>
                  <a:rPr kumimoji="0" lang="fr-CA" sz="700" b="1" i="0" u="none" strike="noStrike" cap="none" normalizeH="0" baseline="0" dirty="0" smtClean="0">
                    <a:ln>
                      <a:noFill/>
                    </a:ln>
                    <a:solidFill>
                      <a:srgbClr val="000000"/>
                    </a:solidFill>
                    <a:effectLst/>
                    <a:latin typeface="Times New Roman" pitchFamily="18" charset="0"/>
                    <a:cs typeface="Arial" pitchFamily="34" charset="0"/>
                  </a:rPr>
                  <a:t>es médicaments</a:t>
                </a:r>
                <a:r>
                  <a:rPr kumimoji="0" lang="fr-CA" sz="700" b="1" i="0" u="none" strike="noStrike" cap="none" normalizeH="0" dirty="0" smtClean="0">
                    <a:ln>
                      <a:noFill/>
                    </a:ln>
                    <a:solidFill>
                      <a:srgbClr val="000000"/>
                    </a:solidFill>
                    <a:effectLst/>
                    <a:latin typeface="Times New Roman" pitchFamily="18" charset="0"/>
                    <a:cs typeface="Arial" pitchFamily="34" charset="0"/>
                  </a:rPr>
                  <a:t> brevetés</a:t>
                </a:r>
                <a:endParaRPr kumimoji="0" lang="fr-CA" sz="7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5" name="Rectangle 28"/>
              <p:cNvSpPr>
                <a:spLocks noChangeArrowheads="1"/>
              </p:cNvSpPr>
              <p:nvPr/>
            </p:nvSpPr>
            <p:spPr bwMode="auto">
              <a:xfrm>
                <a:off x="1892" y="936"/>
                <a:ext cx="220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Times New Roman" pitchFamily="18" charset="0"/>
                    <a:cs typeface="Arial" pitchFamily="34" charset="0"/>
                  </a:rPr>
                  <a:t>RENSEIGNEMENTS</a:t>
                </a:r>
                <a:r>
                  <a:rPr kumimoji="0" lang="en-US" sz="1000" b="1" i="0" u="none" strike="noStrike" cap="none" normalizeH="0" dirty="0" smtClean="0">
                    <a:ln>
                      <a:noFill/>
                    </a:ln>
                    <a:solidFill>
                      <a:srgbClr val="000000"/>
                    </a:solidFill>
                    <a:effectLst/>
                    <a:latin typeface="Times New Roman" pitchFamily="18" charset="0"/>
                    <a:cs typeface="Arial" pitchFamily="34" charset="0"/>
                  </a:rPr>
                  <a:t> IDENTIFIANT LE MÉDICAMENT ET</a:t>
                </a:r>
              </a:p>
              <a:p>
                <a:pPr marL="0" marR="0" lvl="0" indent="0" algn="ctr" defTabSz="914400" rtl="0" eaLnBrk="1" fontAlgn="base" latinLnBrk="0" hangingPunct="1">
                  <a:lnSpc>
                    <a:spcPct val="100000"/>
                  </a:lnSpc>
                  <a:spcBef>
                    <a:spcPct val="0"/>
                  </a:spcBef>
                  <a:spcAft>
                    <a:spcPct val="0"/>
                  </a:spcAft>
                  <a:buClrTx/>
                  <a:buSzTx/>
                  <a:buFontTx/>
                  <a:buNone/>
                  <a:tabLst/>
                </a:pPr>
                <a:r>
                  <a:rPr lang="en-US" sz="1000" b="1" baseline="0" dirty="0" smtClean="0">
                    <a:solidFill>
                      <a:srgbClr val="000000"/>
                    </a:solidFill>
                    <a:latin typeface="Times New Roman" pitchFamily="18" charset="0"/>
                    <a:cs typeface="Arial" pitchFamily="34" charset="0"/>
                  </a:rPr>
                  <a:t>RENSEIGNEMENTS</a:t>
                </a:r>
                <a:r>
                  <a:rPr lang="en-US" sz="1000" b="1" dirty="0" smtClean="0">
                    <a:solidFill>
                      <a:srgbClr val="000000"/>
                    </a:solidFill>
                    <a:latin typeface="Times New Roman" pitchFamily="18" charset="0"/>
                    <a:cs typeface="Arial" pitchFamily="34" charset="0"/>
                  </a:rPr>
                  <a:t> SUR SON PRIX</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6" name="Rectangle 29"/>
              <p:cNvSpPr>
                <a:spLocks noChangeArrowheads="1"/>
              </p:cNvSpPr>
              <p:nvPr/>
            </p:nvSpPr>
            <p:spPr bwMode="auto">
              <a:xfrm>
                <a:off x="4464" y="945"/>
                <a:ext cx="419" cy="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700" b="0" i="1" u="none" strike="noStrike" cap="none" normalizeH="0" baseline="0" dirty="0" smtClean="0">
                    <a:ln>
                      <a:noFill/>
                    </a:ln>
                    <a:solidFill>
                      <a:srgbClr val="000000"/>
                    </a:solidFill>
                    <a:effectLst/>
                    <a:latin typeface="Times New Roman" pitchFamily="18" charset="0"/>
                    <a:cs typeface="Arial" pitchFamily="34" charset="0"/>
                  </a:rPr>
                  <a:t>Loi sur les brevets</a:t>
                </a:r>
                <a:endParaRPr kumimoji="0" lang="fr-CA" sz="7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7" name="Rectangle 30"/>
              <p:cNvSpPr>
                <a:spLocks noChangeArrowheads="1"/>
              </p:cNvSpPr>
              <p:nvPr/>
            </p:nvSpPr>
            <p:spPr bwMode="auto">
              <a:xfrm>
                <a:off x="2321" y="1160"/>
                <a:ext cx="1350" cy="97"/>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000" b="1" i="0" u="none" strike="noStrike" cap="none" normalizeH="0" baseline="0" dirty="0" smtClean="0">
                    <a:ln>
                      <a:noFill/>
                    </a:ln>
                    <a:solidFill>
                      <a:srgbClr val="000000"/>
                    </a:solidFill>
                    <a:effectLst/>
                    <a:latin typeface="Times New Roman" pitchFamily="18" charset="0"/>
                    <a:cs typeface="Arial" pitchFamily="34" charset="0"/>
                  </a:rPr>
                  <a:t>Feuille de couverture : Sections 1, 2, 3</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8" name="Rectangle 31"/>
              <p:cNvSpPr>
                <a:spLocks noChangeArrowheads="1"/>
              </p:cNvSpPr>
              <p:nvPr/>
            </p:nvSpPr>
            <p:spPr bwMode="auto">
              <a:xfrm>
                <a:off x="1518" y="1377"/>
                <a:ext cx="495"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900" b="0" i="0" u="none" strike="noStrike" cap="none" normalizeH="0" baseline="0" dirty="0" smtClean="0">
                    <a:ln>
                      <a:noFill/>
                    </a:ln>
                    <a:solidFill>
                      <a:srgbClr val="000000"/>
                    </a:solidFill>
                    <a:effectLst/>
                    <a:latin typeface="Times New Roman" pitchFamily="18" charset="0"/>
                    <a:cs typeface="Arial" pitchFamily="34" charset="0"/>
                  </a:rPr>
                  <a:t>Veuillez préciser</a:t>
                </a:r>
                <a:endParaRPr kumimoji="0" lang="fr-CA"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1059" name="Rectangle 32"/>
              <p:cNvSpPr>
                <a:spLocks noChangeArrowheads="1"/>
              </p:cNvSpPr>
              <p:nvPr/>
            </p:nvSpPr>
            <p:spPr bwMode="auto">
              <a:xfrm>
                <a:off x="2208" y="1377"/>
                <a:ext cx="270"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cs typeface="Arial" pitchFamily="34" charset="0"/>
                  </a:rPr>
                  <a:t>Original</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0" name="Rectangle 33"/>
              <p:cNvSpPr>
                <a:spLocks noChangeArrowheads="1"/>
              </p:cNvSpPr>
              <p:nvPr/>
            </p:nvSpPr>
            <p:spPr bwMode="auto">
              <a:xfrm>
                <a:off x="1884" y="1599"/>
                <a:ext cx="81"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000" b="0" i="0" u="none" strike="noStrike" cap="none" normalizeH="0" baseline="0" dirty="0" smtClean="0">
                    <a:ln>
                      <a:noFill/>
                    </a:ln>
                    <a:solidFill>
                      <a:srgbClr val="000000"/>
                    </a:solidFill>
                    <a:effectLst/>
                    <a:latin typeface="Times New Roman" pitchFamily="18" charset="0"/>
                    <a:cs typeface="Arial" pitchFamily="34" charset="0"/>
                  </a:rPr>
                  <a:t>ou</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1" name="Rectangle 34"/>
              <p:cNvSpPr>
                <a:spLocks noChangeArrowheads="1"/>
              </p:cNvSpPr>
              <p:nvPr/>
            </p:nvSpPr>
            <p:spPr bwMode="auto">
              <a:xfrm>
                <a:off x="2208" y="1599"/>
                <a:ext cx="42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cs typeface="Arial" pitchFamily="34" charset="0"/>
                  </a:rPr>
                  <a:t>Modification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2" name="Rectangle 35"/>
              <p:cNvSpPr>
                <a:spLocks noChangeArrowheads="1"/>
              </p:cNvSpPr>
              <p:nvPr/>
            </p:nvSpPr>
            <p:spPr bwMode="auto">
              <a:xfrm>
                <a:off x="3210" y="1599"/>
                <a:ext cx="72" cy="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3" name="Rectangle 36"/>
              <p:cNvSpPr>
                <a:spLocks noChangeArrowheads="1"/>
              </p:cNvSpPr>
              <p:nvPr/>
            </p:nvSpPr>
            <p:spPr bwMode="auto">
              <a:xfrm>
                <a:off x="828" y="1941"/>
                <a:ext cx="1155" cy="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900" b="1" i="0" u="none" strike="noStrike" cap="none" normalizeH="0" baseline="0" dirty="0" smtClean="0">
                    <a:ln>
                      <a:noFill/>
                    </a:ln>
                    <a:solidFill>
                      <a:srgbClr val="000000"/>
                    </a:solidFill>
                    <a:effectLst/>
                    <a:latin typeface="Times New Roman" pitchFamily="18" charset="0"/>
                    <a:cs typeface="Arial" pitchFamily="34" charset="0"/>
                  </a:rPr>
                  <a:t>SECTION</a:t>
                </a:r>
                <a:r>
                  <a:rPr kumimoji="0" lang="en-US" sz="900" b="1" i="0" u="none" strike="noStrike" cap="none" normalizeH="0" dirty="0" smtClean="0">
                    <a:ln>
                      <a:noFill/>
                    </a:ln>
                    <a:solidFill>
                      <a:srgbClr val="000000"/>
                    </a:solidFill>
                    <a:effectLst/>
                    <a:latin typeface="Times New Roman" pitchFamily="18" charset="0"/>
                    <a:cs typeface="Arial" pitchFamily="34" charset="0"/>
                  </a:rPr>
                  <a:t> </a:t>
                </a:r>
                <a:r>
                  <a:rPr kumimoji="0" lang="en-US" sz="900" b="1" i="0" u="none" strike="noStrike" cap="none" normalizeH="0" baseline="0" dirty="0" smtClean="0">
                    <a:ln>
                      <a:noFill/>
                    </a:ln>
                    <a:solidFill>
                      <a:srgbClr val="000000"/>
                    </a:solidFill>
                    <a:effectLst/>
                    <a:latin typeface="Times New Roman" pitchFamily="18" charset="0"/>
                    <a:cs typeface="Arial" pitchFamily="34" charset="0"/>
                  </a:rPr>
                  <a:t>1 : PREMIER RAPPORT</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4" name="Rectangle 37"/>
              <p:cNvSpPr>
                <a:spLocks noChangeArrowheads="1"/>
              </p:cNvSpPr>
              <p:nvPr/>
            </p:nvSpPr>
            <p:spPr bwMode="auto">
              <a:xfrm>
                <a:off x="828" y="2109"/>
                <a:ext cx="629"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Times New Roman" pitchFamily="18" charset="0"/>
                    <a:cs typeface="Arial" pitchFamily="34" charset="0"/>
                  </a:rPr>
                  <a:t>PÉRIODE VISÉE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5" name="Rectangle 38"/>
              <p:cNvSpPr>
                <a:spLocks noChangeArrowheads="1"/>
              </p:cNvSpPr>
              <p:nvPr/>
            </p:nvSpPr>
            <p:spPr bwMode="auto">
              <a:xfrm>
                <a:off x="828" y="2865"/>
                <a:ext cx="1401"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Times New Roman" pitchFamily="18" charset="0"/>
                    <a:cs typeface="Arial" pitchFamily="34" charset="0"/>
                  </a:rPr>
                  <a:t>APPELLATIONS DU MÉDICAMENT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6" name="Rectangle 39"/>
              <p:cNvSpPr>
                <a:spLocks noChangeArrowheads="1"/>
              </p:cNvSpPr>
              <p:nvPr/>
            </p:nvSpPr>
            <p:spPr bwMode="auto">
              <a:xfrm>
                <a:off x="828" y="3021"/>
                <a:ext cx="1374"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CA" sz="1000" dirty="0" smtClean="0">
                    <a:solidFill>
                      <a:srgbClr val="000000"/>
                    </a:solidFill>
                    <a:latin typeface="Times New Roman" pitchFamily="18" charset="0"/>
                    <a:cs typeface="Arial" pitchFamily="34" charset="0"/>
                  </a:rPr>
                  <a:t>Appellation commerciale du médicament</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7" name="Rectangle 40"/>
              <p:cNvSpPr>
                <a:spLocks noChangeArrowheads="1"/>
              </p:cNvSpPr>
              <p:nvPr/>
            </p:nvSpPr>
            <p:spPr bwMode="auto">
              <a:xfrm>
                <a:off x="828" y="3207"/>
                <a:ext cx="127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000" b="0" i="0" u="none" strike="noStrike" cap="none" normalizeH="0" baseline="0" dirty="0" smtClean="0">
                    <a:ln>
                      <a:noFill/>
                    </a:ln>
                    <a:solidFill>
                      <a:srgbClr val="000000"/>
                    </a:solidFill>
                    <a:effectLst/>
                    <a:latin typeface="Times New Roman" pitchFamily="18" charset="0"/>
                    <a:cs typeface="Arial" pitchFamily="34" charset="0"/>
                  </a:rPr>
                  <a:t>Appellation</a:t>
                </a:r>
                <a:r>
                  <a:rPr kumimoji="0" lang="fr-CA" sz="1000" b="0" i="0" u="none" strike="noStrike" cap="none" normalizeH="0" dirty="0" smtClean="0">
                    <a:ln>
                      <a:noFill/>
                    </a:ln>
                    <a:solidFill>
                      <a:srgbClr val="000000"/>
                    </a:solidFill>
                    <a:effectLst/>
                    <a:latin typeface="Times New Roman" pitchFamily="18" charset="0"/>
                    <a:cs typeface="Arial" pitchFamily="34" charset="0"/>
                  </a:rPr>
                  <a:t> générique du médicament</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8" name="Rectangle 41"/>
              <p:cNvSpPr>
                <a:spLocks noChangeArrowheads="1"/>
              </p:cNvSpPr>
              <p:nvPr/>
            </p:nvSpPr>
            <p:spPr bwMode="auto">
              <a:xfrm>
                <a:off x="2448" y="2475"/>
                <a:ext cx="46"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800" dirty="0">
                    <a:solidFill>
                      <a:srgbClr val="000000"/>
                    </a:solidFill>
                    <a:latin typeface="Times New Roman" pitchFamily="18" charset="0"/>
                    <a:cs typeface="Arial" pitchFamily="34" charset="0"/>
                  </a:rPr>
                  <a:t>A</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69" name="Rectangle 42"/>
              <p:cNvSpPr>
                <a:spLocks noChangeArrowheads="1"/>
              </p:cNvSpPr>
              <p:nvPr/>
            </p:nvSpPr>
            <p:spPr bwMode="auto">
              <a:xfrm>
                <a:off x="3690" y="2475"/>
                <a:ext cx="46"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800" dirty="0">
                    <a:solidFill>
                      <a:srgbClr val="000000"/>
                    </a:solidFill>
                    <a:latin typeface="Times New Roman" pitchFamily="18" charset="0"/>
                    <a:cs typeface="Arial" pitchFamily="34" charset="0"/>
                  </a:rPr>
                  <a:t>A</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0" name="Rectangle 43"/>
              <p:cNvSpPr>
                <a:spLocks noChangeArrowheads="1"/>
              </p:cNvSpPr>
              <p:nvPr/>
            </p:nvSpPr>
            <p:spPr bwMode="auto">
              <a:xfrm>
                <a:off x="714" y="3405"/>
                <a:ext cx="30" cy="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1" name="Rectangle 44"/>
              <p:cNvSpPr>
                <a:spLocks noChangeArrowheads="1"/>
              </p:cNvSpPr>
              <p:nvPr/>
            </p:nvSpPr>
            <p:spPr bwMode="auto">
              <a:xfrm>
                <a:off x="4278" y="2577"/>
                <a:ext cx="30" cy="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2" name="Rectangle 45"/>
              <p:cNvSpPr>
                <a:spLocks noChangeArrowheads="1"/>
              </p:cNvSpPr>
              <p:nvPr/>
            </p:nvSpPr>
            <p:spPr bwMode="auto">
              <a:xfrm>
                <a:off x="3450" y="1725"/>
                <a:ext cx="30" cy="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3" name="Rectangle 46"/>
              <p:cNvSpPr>
                <a:spLocks noChangeArrowheads="1"/>
              </p:cNvSpPr>
              <p:nvPr/>
            </p:nvSpPr>
            <p:spPr bwMode="auto">
              <a:xfrm>
                <a:off x="1794" y="3063"/>
                <a:ext cx="30" cy="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4" name="Rectangle 47"/>
              <p:cNvSpPr>
                <a:spLocks noChangeArrowheads="1"/>
              </p:cNvSpPr>
              <p:nvPr/>
            </p:nvSpPr>
            <p:spPr bwMode="auto">
              <a:xfrm>
                <a:off x="1794" y="3255"/>
                <a:ext cx="30" cy="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5" name="Rectangle 48"/>
              <p:cNvSpPr>
                <a:spLocks noChangeArrowheads="1"/>
              </p:cNvSpPr>
              <p:nvPr/>
            </p:nvSpPr>
            <p:spPr bwMode="auto">
              <a:xfrm>
                <a:off x="3450" y="2577"/>
                <a:ext cx="30" cy="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6" name="Rectangle 49"/>
              <p:cNvSpPr>
                <a:spLocks noChangeArrowheads="1"/>
              </p:cNvSpPr>
              <p:nvPr/>
            </p:nvSpPr>
            <p:spPr bwMode="auto">
              <a:xfrm>
                <a:off x="3036" y="2577"/>
                <a:ext cx="30" cy="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7" name="Rectangle 50"/>
              <p:cNvSpPr>
                <a:spLocks noChangeArrowheads="1"/>
              </p:cNvSpPr>
              <p:nvPr/>
            </p:nvSpPr>
            <p:spPr bwMode="auto">
              <a:xfrm>
                <a:off x="3138" y="2475"/>
                <a:ext cx="25"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800" dirty="0">
                    <a:solidFill>
                      <a:srgbClr val="000000"/>
                    </a:solidFill>
                    <a:latin typeface="Times New Roman" pitchFamily="18" charset="0"/>
                    <a:cs typeface="Arial" pitchFamily="34" charset="0"/>
                  </a:rPr>
                  <a:t>J</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8" name="Rectangle 51"/>
              <p:cNvSpPr>
                <a:spLocks noChangeArrowheads="1"/>
              </p:cNvSpPr>
              <p:nvPr/>
            </p:nvSpPr>
            <p:spPr bwMode="auto">
              <a:xfrm>
                <a:off x="3219" y="1379"/>
                <a:ext cx="936"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000" b="0" i="0" u="none" strike="noStrike" cap="none" normalizeH="0" baseline="0" dirty="0" smtClean="0">
                    <a:ln>
                      <a:noFill/>
                    </a:ln>
                    <a:solidFill>
                      <a:srgbClr val="000000"/>
                    </a:solidFill>
                    <a:effectLst/>
                    <a:latin typeface="Times New Roman" pitchFamily="18" charset="0"/>
                    <a:cs typeface="Arial" pitchFamily="34" charset="0"/>
                  </a:rPr>
                  <a:t>    Remplir</a:t>
                </a:r>
                <a:r>
                  <a:rPr kumimoji="0" lang="fr-CA" sz="1000" b="0" i="0" u="none" strike="noStrike" cap="none" normalizeH="0" dirty="0" smtClean="0">
                    <a:ln>
                      <a:noFill/>
                    </a:ln>
                    <a:solidFill>
                      <a:srgbClr val="000000"/>
                    </a:solidFill>
                    <a:effectLst/>
                    <a:latin typeface="Times New Roman" pitchFamily="18" charset="0"/>
                    <a:cs typeface="Arial" pitchFamily="34" charset="0"/>
                  </a:rPr>
                  <a:t> les sections 1 et 3</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79" name="Rectangle 52"/>
              <p:cNvSpPr>
                <a:spLocks noChangeArrowheads="1"/>
              </p:cNvSpPr>
              <p:nvPr/>
            </p:nvSpPr>
            <p:spPr bwMode="auto">
              <a:xfrm>
                <a:off x="3312" y="1833"/>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0" name="Rectangle 53"/>
              <p:cNvSpPr>
                <a:spLocks noChangeArrowheads="1"/>
              </p:cNvSpPr>
              <p:nvPr/>
            </p:nvSpPr>
            <p:spPr bwMode="auto">
              <a:xfrm>
                <a:off x="2208" y="2571"/>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1" name="Rectangle 54"/>
              <p:cNvSpPr>
                <a:spLocks noChangeArrowheads="1"/>
              </p:cNvSpPr>
              <p:nvPr/>
            </p:nvSpPr>
            <p:spPr bwMode="auto">
              <a:xfrm>
                <a:off x="4002" y="2571"/>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2" name="Rectangle 55"/>
              <p:cNvSpPr>
                <a:spLocks noChangeArrowheads="1"/>
              </p:cNvSpPr>
              <p:nvPr/>
            </p:nvSpPr>
            <p:spPr bwMode="auto">
              <a:xfrm>
                <a:off x="2676" y="837"/>
                <a:ext cx="642"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000" b="1" i="0" u="none" strike="noStrike" cap="none" normalizeH="0" baseline="0" dirty="0" smtClean="0">
                    <a:ln>
                      <a:noFill/>
                    </a:ln>
                    <a:solidFill>
                      <a:srgbClr val="000000"/>
                    </a:solidFill>
                    <a:effectLst/>
                    <a:latin typeface="Times New Roman" pitchFamily="18" charset="0"/>
                    <a:cs typeface="Arial" pitchFamily="34" charset="0"/>
                  </a:rPr>
                  <a:t>FORMULAIRE</a:t>
                </a:r>
                <a:r>
                  <a:rPr kumimoji="0" lang="fr-CA" sz="1000" b="1" i="0" u="none" strike="noStrike" cap="none" normalizeH="0" dirty="0" smtClean="0">
                    <a:ln>
                      <a:noFill/>
                    </a:ln>
                    <a:solidFill>
                      <a:srgbClr val="000000"/>
                    </a:solidFill>
                    <a:effectLst/>
                    <a:latin typeface="Times New Roman" pitchFamily="18" charset="0"/>
                    <a:cs typeface="Arial" pitchFamily="34" charset="0"/>
                  </a:rPr>
                  <a:t> </a:t>
                </a:r>
                <a:r>
                  <a:rPr kumimoji="0" lang="fr-CA" sz="1000" b="1" i="0" u="none" strike="noStrike" cap="none" normalizeH="0" baseline="0" dirty="0" smtClean="0">
                    <a:ln>
                      <a:noFill/>
                    </a:ln>
                    <a:solidFill>
                      <a:srgbClr val="000000"/>
                    </a:solidFill>
                    <a:effectLst/>
                    <a:latin typeface="Times New Roman" pitchFamily="18" charset="0"/>
                    <a:cs typeface="Arial" pitchFamily="34" charset="0"/>
                  </a:rPr>
                  <a:t>2</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3" name="Rectangle 56"/>
              <p:cNvSpPr>
                <a:spLocks noChangeArrowheads="1"/>
              </p:cNvSpPr>
              <p:nvPr/>
            </p:nvSpPr>
            <p:spPr bwMode="auto">
              <a:xfrm>
                <a:off x="4002" y="148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4" name="Rectangle 57"/>
              <p:cNvSpPr>
                <a:spLocks noChangeArrowheads="1"/>
              </p:cNvSpPr>
              <p:nvPr/>
            </p:nvSpPr>
            <p:spPr bwMode="auto">
              <a:xfrm>
                <a:off x="4002" y="1485"/>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5" name="Rectangle 58"/>
              <p:cNvSpPr>
                <a:spLocks noChangeArrowheads="1"/>
              </p:cNvSpPr>
              <p:nvPr/>
            </p:nvSpPr>
            <p:spPr bwMode="auto">
              <a:xfrm>
                <a:off x="2711" y="2331"/>
                <a:ext cx="86"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Times New Roman" pitchFamily="18" charset="0"/>
                    <a:cs typeface="Arial" pitchFamily="34" charset="0"/>
                  </a:rPr>
                  <a:t>DE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6" name="Rectangle 59"/>
              <p:cNvSpPr>
                <a:spLocks noChangeArrowheads="1"/>
              </p:cNvSpPr>
              <p:nvPr/>
            </p:nvSpPr>
            <p:spPr bwMode="auto">
              <a:xfrm>
                <a:off x="3312" y="1599"/>
                <a:ext cx="855"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1000" b="0" i="0" u="none" strike="noStrike" cap="none" normalizeH="0" baseline="0" dirty="0" smtClean="0">
                    <a:ln>
                      <a:noFill/>
                    </a:ln>
                    <a:solidFill>
                      <a:srgbClr val="000000"/>
                    </a:solidFill>
                    <a:effectLst/>
                    <a:latin typeface="Times New Roman" pitchFamily="18" charset="0"/>
                    <a:cs typeface="Arial" pitchFamily="34" charset="0"/>
                  </a:rPr>
                  <a:t>Remplir les sections</a:t>
                </a:r>
                <a:r>
                  <a:rPr kumimoji="0" lang="fr-CA" sz="1000" b="0" i="0" u="none" strike="noStrike" cap="none" normalizeH="0" dirty="0" smtClean="0">
                    <a:ln>
                      <a:noFill/>
                    </a:ln>
                    <a:solidFill>
                      <a:srgbClr val="000000"/>
                    </a:solidFill>
                    <a:effectLst/>
                    <a:latin typeface="Times New Roman" pitchFamily="18" charset="0"/>
                    <a:cs typeface="Arial" pitchFamily="34" charset="0"/>
                  </a:rPr>
                  <a:t> 2 et 3</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7" name="Rectangle 60"/>
              <p:cNvSpPr>
                <a:spLocks noChangeArrowheads="1"/>
              </p:cNvSpPr>
              <p:nvPr/>
            </p:nvSpPr>
            <p:spPr bwMode="auto">
              <a:xfrm>
                <a:off x="2070" y="1947"/>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88" name="Rectangle 61"/>
              <p:cNvSpPr>
                <a:spLocks noChangeArrowheads="1"/>
              </p:cNvSpPr>
              <p:nvPr/>
            </p:nvSpPr>
            <p:spPr bwMode="auto">
              <a:xfrm>
                <a:off x="828" y="2331"/>
                <a:ext cx="127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fr-CA" sz="1000" dirty="0" smtClean="0">
                    <a:solidFill>
                      <a:srgbClr val="000000"/>
                    </a:solidFill>
                    <a:latin typeface="Times New Roman" pitchFamily="18" charset="0"/>
                    <a:cs typeface="Arial" pitchFamily="34" charset="0"/>
                  </a:rPr>
                  <a:t>Période sur laquelle portent les </a:t>
                </a:r>
              </a:p>
              <a:p>
                <a:pPr marL="0" marR="0" lvl="0" indent="0" algn="l" defTabSz="914400" rtl="0" eaLnBrk="1" fontAlgn="base" latinLnBrk="0" hangingPunct="1">
                  <a:lnSpc>
                    <a:spcPct val="100000"/>
                  </a:lnSpc>
                  <a:spcBef>
                    <a:spcPct val="0"/>
                  </a:spcBef>
                  <a:spcAft>
                    <a:spcPct val="0"/>
                  </a:spcAft>
                  <a:buClrTx/>
                  <a:buSzTx/>
                  <a:buFontTx/>
                  <a:buNone/>
                  <a:tabLst/>
                </a:pPr>
                <a:r>
                  <a:rPr kumimoji="0" lang="fr-CA" sz="1000" b="0" i="0" u="none" strike="noStrike" cap="none" normalizeH="0" baseline="0" dirty="0" smtClean="0">
                    <a:ln>
                      <a:noFill/>
                    </a:ln>
                    <a:solidFill>
                      <a:srgbClr val="000000"/>
                    </a:solidFill>
                    <a:effectLst/>
                    <a:latin typeface="Times New Roman" pitchFamily="18" charset="0"/>
                    <a:cs typeface="Arial" pitchFamily="34" charset="0"/>
                  </a:rPr>
                  <a:t>renseignements (n’inclure qu’une</a:t>
                </a:r>
                <a:r>
                  <a:rPr kumimoji="0" lang="fr-CA" sz="1000" b="0" i="0" u="none" strike="noStrike" cap="none" normalizeH="0" dirty="0" smtClean="0">
                    <a:ln>
                      <a:noFill/>
                    </a:ln>
                    <a:solidFill>
                      <a:srgbClr val="000000"/>
                    </a:solidFill>
                    <a:effectLst/>
                    <a:latin typeface="Times New Roman" pitchFamily="18" charset="0"/>
                    <a:cs typeface="Arial" pitchFamily="34" charset="0"/>
                  </a:rPr>
                  <a:t> seule</a:t>
                </a:r>
              </a:p>
              <a:p>
                <a:pPr marL="0" marR="0" lvl="0" indent="0" algn="l" defTabSz="914400" rtl="0" eaLnBrk="1" fontAlgn="base" latinLnBrk="0" hangingPunct="1">
                  <a:lnSpc>
                    <a:spcPct val="100000"/>
                  </a:lnSpc>
                  <a:spcBef>
                    <a:spcPct val="0"/>
                  </a:spcBef>
                  <a:spcAft>
                    <a:spcPct val="0"/>
                  </a:spcAft>
                  <a:buClrTx/>
                  <a:buSzTx/>
                  <a:buFontTx/>
                  <a:buNone/>
                  <a:tabLst/>
                </a:pPr>
                <a:r>
                  <a:rPr lang="fr-CA" sz="1000" dirty="0" smtClean="0">
                    <a:solidFill>
                      <a:srgbClr val="000000"/>
                    </a:solidFill>
                    <a:latin typeface="Times New Roman" pitchFamily="18" charset="0"/>
                    <a:cs typeface="Arial" pitchFamily="34" charset="0"/>
                  </a:rPr>
                  <a:t>période de rapport par formulaire</a:t>
                </a:r>
                <a:r>
                  <a:rPr lang="en-US" sz="1000" dirty="0" smtClean="0">
                    <a:solidFill>
                      <a:srgbClr val="000000"/>
                    </a:solidFill>
                    <a:latin typeface="Times New Roman" pitchFamily="18" charset="0"/>
                    <a:cs typeface="Arial" pitchFamily="34" charset="0"/>
                  </a:rPr>
                  <a:t>) :</a:t>
                </a:r>
                <a:r>
                  <a:rPr kumimoji="0" lang="en-US" sz="1000" b="0" i="0" u="none" strike="noStrike" cap="none" normalizeH="0" baseline="0" dirty="0" smtClean="0">
                    <a:ln>
                      <a:noFill/>
                    </a:ln>
                    <a:solidFill>
                      <a:srgbClr val="000000"/>
                    </a:solidFill>
                    <a:effectLst/>
                    <a:latin typeface="Times New Roman" pitchFamily="18" charset="0"/>
                    <a:cs typeface="Arial" pitchFamily="34" charset="0"/>
                  </a:rPr>
                  <a:t> </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91" name="Rectangle 64"/>
              <p:cNvSpPr>
                <a:spLocks noChangeArrowheads="1"/>
              </p:cNvSpPr>
              <p:nvPr/>
            </p:nvSpPr>
            <p:spPr bwMode="auto">
              <a:xfrm>
                <a:off x="3942" y="2325"/>
                <a:ext cx="46"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Times New Roman" pitchFamily="18" charset="0"/>
                    <a:cs typeface="Arial" pitchFamily="34" charset="0"/>
                  </a:rPr>
                  <a:t>À</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92" name="Rectangle 65"/>
              <p:cNvSpPr>
                <a:spLocks noChangeArrowheads="1"/>
              </p:cNvSpPr>
              <p:nvPr/>
            </p:nvSpPr>
            <p:spPr bwMode="auto">
              <a:xfrm>
                <a:off x="2760" y="2577"/>
                <a:ext cx="30" cy="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93" name="Rectangle 66"/>
              <p:cNvSpPr>
                <a:spLocks noChangeArrowheads="1"/>
              </p:cNvSpPr>
              <p:nvPr/>
            </p:nvSpPr>
            <p:spPr bwMode="auto">
              <a:xfrm>
                <a:off x="828" y="2667"/>
                <a:ext cx="30" cy="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94" name="Rectangle 67"/>
              <p:cNvSpPr>
                <a:spLocks noChangeArrowheads="1"/>
              </p:cNvSpPr>
              <p:nvPr/>
            </p:nvSpPr>
            <p:spPr bwMode="auto">
              <a:xfrm>
                <a:off x="4098" y="2475"/>
                <a:ext cx="96" cy="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Times New Roman" pitchFamily="18" charset="0"/>
                    <a:cs typeface="Arial" pitchFamily="34" charset="0"/>
                  </a:rPr>
                  <a:t>M</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95" name="Rectangle 68"/>
              <p:cNvSpPr>
                <a:spLocks noChangeArrowheads="1"/>
              </p:cNvSpPr>
              <p:nvPr/>
            </p:nvSpPr>
            <p:spPr bwMode="auto">
              <a:xfrm>
                <a:off x="4380" y="2475"/>
                <a:ext cx="25"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800" dirty="0">
                    <a:solidFill>
                      <a:srgbClr val="000000"/>
                    </a:solidFill>
                    <a:latin typeface="Times New Roman" pitchFamily="18" charset="0"/>
                    <a:cs typeface="Arial" pitchFamily="34" charset="0"/>
                  </a:rPr>
                  <a:t>J</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96" name="Rectangle 69"/>
              <p:cNvSpPr>
                <a:spLocks noChangeArrowheads="1"/>
              </p:cNvSpPr>
              <p:nvPr/>
            </p:nvSpPr>
            <p:spPr bwMode="auto">
              <a:xfrm>
                <a:off x="2856" y="2475"/>
                <a:ext cx="96" cy="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Times New Roman" pitchFamily="18" charset="0"/>
                    <a:cs typeface="Arial" pitchFamily="34" charset="0"/>
                  </a:rPr>
                  <a:t>M</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097" name="Rectangle 70"/>
              <p:cNvSpPr>
                <a:spLocks noChangeArrowheads="1"/>
              </p:cNvSpPr>
              <p:nvPr/>
            </p:nvSpPr>
            <p:spPr bwMode="auto">
              <a:xfrm>
                <a:off x="696"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98" name="Rectangle 71"/>
              <p:cNvSpPr>
                <a:spLocks noChangeArrowheads="1"/>
              </p:cNvSpPr>
              <p:nvPr/>
            </p:nvSpPr>
            <p:spPr bwMode="auto">
              <a:xfrm>
                <a:off x="810"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99" name="Rectangle 72"/>
              <p:cNvSpPr>
                <a:spLocks noChangeArrowheads="1"/>
              </p:cNvSpPr>
              <p:nvPr/>
            </p:nvSpPr>
            <p:spPr bwMode="auto">
              <a:xfrm>
                <a:off x="948"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00" name="Rectangle 73"/>
              <p:cNvSpPr>
                <a:spLocks noChangeArrowheads="1"/>
              </p:cNvSpPr>
              <p:nvPr/>
            </p:nvSpPr>
            <p:spPr bwMode="auto">
              <a:xfrm>
                <a:off x="1086"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01" name="Rectangle 74"/>
              <p:cNvSpPr>
                <a:spLocks noChangeArrowheads="1"/>
              </p:cNvSpPr>
              <p:nvPr/>
            </p:nvSpPr>
            <p:spPr bwMode="auto">
              <a:xfrm>
                <a:off x="1224"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02" name="Rectangle 75"/>
              <p:cNvSpPr>
                <a:spLocks noChangeArrowheads="1"/>
              </p:cNvSpPr>
              <p:nvPr/>
            </p:nvSpPr>
            <p:spPr bwMode="auto">
              <a:xfrm>
                <a:off x="1362"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03" name="Rectangle 76"/>
              <p:cNvSpPr>
                <a:spLocks noChangeArrowheads="1"/>
              </p:cNvSpPr>
              <p:nvPr/>
            </p:nvSpPr>
            <p:spPr bwMode="auto">
              <a:xfrm>
                <a:off x="1500"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04" name="Rectangle 77"/>
              <p:cNvSpPr>
                <a:spLocks noChangeArrowheads="1"/>
              </p:cNvSpPr>
              <p:nvPr/>
            </p:nvSpPr>
            <p:spPr bwMode="auto">
              <a:xfrm>
                <a:off x="1638"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05" name="Rectangle 78"/>
              <p:cNvSpPr>
                <a:spLocks noChangeArrowheads="1"/>
              </p:cNvSpPr>
              <p:nvPr/>
            </p:nvSpPr>
            <p:spPr bwMode="auto">
              <a:xfrm>
                <a:off x="3984"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06" name="Rectangle 79"/>
              <p:cNvSpPr>
                <a:spLocks noChangeArrowheads="1"/>
              </p:cNvSpPr>
              <p:nvPr/>
            </p:nvSpPr>
            <p:spPr bwMode="auto">
              <a:xfrm>
                <a:off x="4122"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07" name="Rectangle 80"/>
              <p:cNvSpPr>
                <a:spLocks noChangeArrowheads="1"/>
              </p:cNvSpPr>
              <p:nvPr/>
            </p:nvSpPr>
            <p:spPr bwMode="auto">
              <a:xfrm>
                <a:off x="4260"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08" name="Rectangle 81"/>
              <p:cNvSpPr>
                <a:spLocks noChangeArrowheads="1"/>
              </p:cNvSpPr>
              <p:nvPr/>
            </p:nvSpPr>
            <p:spPr bwMode="auto">
              <a:xfrm>
                <a:off x="4398"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09" name="Rectangle 82"/>
              <p:cNvSpPr>
                <a:spLocks noChangeArrowheads="1"/>
              </p:cNvSpPr>
              <p:nvPr/>
            </p:nvSpPr>
            <p:spPr bwMode="auto">
              <a:xfrm>
                <a:off x="4536"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10" name="Rectangle 83"/>
              <p:cNvSpPr>
                <a:spLocks noChangeArrowheads="1"/>
              </p:cNvSpPr>
              <p:nvPr/>
            </p:nvSpPr>
            <p:spPr bwMode="auto">
              <a:xfrm>
                <a:off x="4674"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11" name="Rectangle 84"/>
              <p:cNvSpPr>
                <a:spLocks noChangeArrowheads="1"/>
              </p:cNvSpPr>
              <p:nvPr/>
            </p:nvSpPr>
            <p:spPr bwMode="auto">
              <a:xfrm>
                <a:off x="5058"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12" name="Rectangle 85"/>
              <p:cNvSpPr>
                <a:spLocks noChangeArrowheads="1"/>
              </p:cNvSpPr>
              <p:nvPr/>
            </p:nvSpPr>
            <p:spPr bwMode="auto">
              <a:xfrm>
                <a:off x="1776"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13" name="Rectangle 86"/>
              <p:cNvSpPr>
                <a:spLocks noChangeArrowheads="1"/>
              </p:cNvSpPr>
              <p:nvPr/>
            </p:nvSpPr>
            <p:spPr bwMode="auto">
              <a:xfrm>
                <a:off x="1914"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14" name="Rectangle 87"/>
              <p:cNvSpPr>
                <a:spLocks noChangeArrowheads="1"/>
              </p:cNvSpPr>
              <p:nvPr/>
            </p:nvSpPr>
            <p:spPr bwMode="auto">
              <a:xfrm>
                <a:off x="2052"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15" name="Rectangle 88"/>
              <p:cNvSpPr>
                <a:spLocks noChangeArrowheads="1"/>
              </p:cNvSpPr>
              <p:nvPr/>
            </p:nvSpPr>
            <p:spPr bwMode="auto">
              <a:xfrm>
                <a:off x="2190"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16" name="Rectangle 89"/>
              <p:cNvSpPr>
                <a:spLocks noChangeArrowheads="1"/>
              </p:cNvSpPr>
              <p:nvPr/>
            </p:nvSpPr>
            <p:spPr bwMode="auto">
              <a:xfrm>
                <a:off x="2328"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17" name="Rectangle 90"/>
              <p:cNvSpPr>
                <a:spLocks noChangeArrowheads="1"/>
              </p:cNvSpPr>
              <p:nvPr/>
            </p:nvSpPr>
            <p:spPr bwMode="auto">
              <a:xfrm>
                <a:off x="2466"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18" name="Rectangle 91"/>
              <p:cNvSpPr>
                <a:spLocks noChangeArrowheads="1"/>
              </p:cNvSpPr>
              <p:nvPr/>
            </p:nvSpPr>
            <p:spPr bwMode="auto">
              <a:xfrm>
                <a:off x="2604"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19" name="Rectangle 92"/>
              <p:cNvSpPr>
                <a:spLocks noChangeArrowheads="1"/>
              </p:cNvSpPr>
              <p:nvPr/>
            </p:nvSpPr>
            <p:spPr bwMode="auto">
              <a:xfrm>
                <a:off x="2742"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20" name="Rectangle 93"/>
              <p:cNvSpPr>
                <a:spLocks noChangeArrowheads="1"/>
              </p:cNvSpPr>
              <p:nvPr/>
            </p:nvSpPr>
            <p:spPr bwMode="auto">
              <a:xfrm>
                <a:off x="2880"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21" name="Rectangle 94"/>
              <p:cNvSpPr>
                <a:spLocks noChangeArrowheads="1"/>
              </p:cNvSpPr>
              <p:nvPr/>
            </p:nvSpPr>
            <p:spPr bwMode="auto">
              <a:xfrm>
                <a:off x="3018"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22" name="Rectangle 95"/>
              <p:cNvSpPr>
                <a:spLocks noChangeArrowheads="1"/>
              </p:cNvSpPr>
              <p:nvPr/>
            </p:nvSpPr>
            <p:spPr bwMode="auto">
              <a:xfrm>
                <a:off x="3156"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23" name="Rectangle 96"/>
              <p:cNvSpPr>
                <a:spLocks noChangeArrowheads="1"/>
              </p:cNvSpPr>
              <p:nvPr/>
            </p:nvSpPr>
            <p:spPr bwMode="auto">
              <a:xfrm>
                <a:off x="3294"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24" name="Rectangle 97"/>
              <p:cNvSpPr>
                <a:spLocks noChangeArrowheads="1"/>
              </p:cNvSpPr>
              <p:nvPr/>
            </p:nvSpPr>
            <p:spPr bwMode="auto">
              <a:xfrm>
                <a:off x="3432"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25" name="Rectangle 98"/>
              <p:cNvSpPr>
                <a:spLocks noChangeArrowheads="1"/>
              </p:cNvSpPr>
              <p:nvPr/>
            </p:nvSpPr>
            <p:spPr bwMode="auto">
              <a:xfrm>
                <a:off x="3570"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26" name="Rectangle 99"/>
              <p:cNvSpPr>
                <a:spLocks noChangeArrowheads="1"/>
              </p:cNvSpPr>
              <p:nvPr/>
            </p:nvSpPr>
            <p:spPr bwMode="auto">
              <a:xfrm>
                <a:off x="3708"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27" name="Rectangle 100"/>
              <p:cNvSpPr>
                <a:spLocks noChangeArrowheads="1"/>
              </p:cNvSpPr>
              <p:nvPr/>
            </p:nvSpPr>
            <p:spPr bwMode="auto">
              <a:xfrm>
                <a:off x="3846" y="825"/>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28" name="Line 101"/>
              <p:cNvSpPr>
                <a:spLocks noChangeShapeType="1"/>
              </p:cNvSpPr>
              <p:nvPr/>
            </p:nvSpPr>
            <p:spPr bwMode="auto">
              <a:xfrm>
                <a:off x="5058" y="831"/>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29" name="Rectangle 102"/>
              <p:cNvSpPr>
                <a:spLocks noChangeArrowheads="1"/>
              </p:cNvSpPr>
              <p:nvPr/>
            </p:nvSpPr>
            <p:spPr bwMode="auto">
              <a:xfrm>
                <a:off x="5058" y="831"/>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30" name="Line 103"/>
              <p:cNvSpPr>
                <a:spLocks noChangeShapeType="1"/>
              </p:cNvSpPr>
              <p:nvPr/>
            </p:nvSpPr>
            <p:spPr bwMode="auto">
              <a:xfrm>
                <a:off x="5058" y="933"/>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31" name="Rectangle 104"/>
              <p:cNvSpPr>
                <a:spLocks noChangeArrowheads="1"/>
              </p:cNvSpPr>
              <p:nvPr/>
            </p:nvSpPr>
            <p:spPr bwMode="auto">
              <a:xfrm>
                <a:off x="5058" y="933"/>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32" name="Line 105"/>
              <p:cNvSpPr>
                <a:spLocks noChangeShapeType="1"/>
              </p:cNvSpPr>
              <p:nvPr/>
            </p:nvSpPr>
            <p:spPr bwMode="auto">
              <a:xfrm>
                <a:off x="5058" y="1035"/>
                <a:ext cx="0" cy="9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33" name="Rectangle 106"/>
              <p:cNvSpPr>
                <a:spLocks noChangeArrowheads="1"/>
              </p:cNvSpPr>
              <p:nvPr/>
            </p:nvSpPr>
            <p:spPr bwMode="auto">
              <a:xfrm>
                <a:off x="5058" y="1035"/>
                <a:ext cx="6" cy="9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34" name="Line 107"/>
              <p:cNvSpPr>
                <a:spLocks noChangeShapeType="1"/>
              </p:cNvSpPr>
              <p:nvPr/>
            </p:nvSpPr>
            <p:spPr bwMode="auto">
              <a:xfrm>
                <a:off x="5058" y="1137"/>
                <a:ext cx="0" cy="12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35" name="Rectangle 108"/>
              <p:cNvSpPr>
                <a:spLocks noChangeArrowheads="1"/>
              </p:cNvSpPr>
              <p:nvPr/>
            </p:nvSpPr>
            <p:spPr bwMode="auto">
              <a:xfrm>
                <a:off x="5058" y="1137"/>
                <a:ext cx="6" cy="12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36" name="Rectangle 109"/>
              <p:cNvSpPr>
                <a:spLocks noChangeArrowheads="1"/>
              </p:cNvSpPr>
              <p:nvPr/>
            </p:nvSpPr>
            <p:spPr bwMode="auto">
              <a:xfrm>
                <a:off x="2058" y="1359"/>
                <a:ext cx="138"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37" name="Line 110"/>
              <p:cNvSpPr>
                <a:spLocks noChangeShapeType="1"/>
              </p:cNvSpPr>
              <p:nvPr/>
            </p:nvSpPr>
            <p:spPr bwMode="auto">
              <a:xfrm>
                <a:off x="5058" y="1263"/>
                <a:ext cx="0" cy="10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38" name="Rectangle 111"/>
              <p:cNvSpPr>
                <a:spLocks noChangeArrowheads="1"/>
              </p:cNvSpPr>
              <p:nvPr/>
            </p:nvSpPr>
            <p:spPr bwMode="auto">
              <a:xfrm>
                <a:off x="5058" y="1263"/>
                <a:ext cx="6" cy="10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39" name="Rectangle 112"/>
              <p:cNvSpPr>
                <a:spLocks noChangeArrowheads="1"/>
              </p:cNvSpPr>
              <p:nvPr/>
            </p:nvSpPr>
            <p:spPr bwMode="auto">
              <a:xfrm>
                <a:off x="2046" y="1359"/>
                <a:ext cx="12" cy="12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40" name="Rectangle 113"/>
              <p:cNvSpPr>
                <a:spLocks noChangeArrowheads="1"/>
              </p:cNvSpPr>
              <p:nvPr/>
            </p:nvSpPr>
            <p:spPr bwMode="auto">
              <a:xfrm>
                <a:off x="2058" y="1467"/>
                <a:ext cx="138"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41" name="Rectangle 114"/>
              <p:cNvSpPr>
                <a:spLocks noChangeArrowheads="1"/>
              </p:cNvSpPr>
              <p:nvPr/>
            </p:nvSpPr>
            <p:spPr bwMode="auto">
              <a:xfrm>
                <a:off x="2184" y="1371"/>
                <a:ext cx="12" cy="10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42" name="Line 115"/>
              <p:cNvSpPr>
                <a:spLocks noChangeShapeType="1"/>
              </p:cNvSpPr>
              <p:nvPr/>
            </p:nvSpPr>
            <p:spPr bwMode="auto">
              <a:xfrm>
                <a:off x="5058" y="1371"/>
                <a:ext cx="0" cy="10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43" name="Rectangle 116"/>
              <p:cNvSpPr>
                <a:spLocks noChangeArrowheads="1"/>
              </p:cNvSpPr>
              <p:nvPr/>
            </p:nvSpPr>
            <p:spPr bwMode="auto">
              <a:xfrm>
                <a:off x="5058" y="1371"/>
                <a:ext cx="6" cy="10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44" name="Rectangle 117"/>
              <p:cNvSpPr>
                <a:spLocks noChangeArrowheads="1"/>
              </p:cNvSpPr>
              <p:nvPr/>
            </p:nvSpPr>
            <p:spPr bwMode="auto">
              <a:xfrm>
                <a:off x="2058" y="1575"/>
                <a:ext cx="138"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45" name="Line 118"/>
              <p:cNvSpPr>
                <a:spLocks noChangeShapeType="1"/>
              </p:cNvSpPr>
              <p:nvPr/>
            </p:nvSpPr>
            <p:spPr bwMode="auto">
              <a:xfrm>
                <a:off x="5058" y="1479"/>
                <a:ext cx="0" cy="10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46" name="Rectangle 119"/>
              <p:cNvSpPr>
                <a:spLocks noChangeArrowheads="1"/>
              </p:cNvSpPr>
              <p:nvPr/>
            </p:nvSpPr>
            <p:spPr bwMode="auto">
              <a:xfrm>
                <a:off x="5058" y="1479"/>
                <a:ext cx="6" cy="10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47" name="Rectangle 120"/>
              <p:cNvSpPr>
                <a:spLocks noChangeArrowheads="1"/>
              </p:cNvSpPr>
              <p:nvPr/>
            </p:nvSpPr>
            <p:spPr bwMode="auto">
              <a:xfrm>
                <a:off x="2046" y="1575"/>
                <a:ext cx="12" cy="12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48" name="Rectangle 121"/>
              <p:cNvSpPr>
                <a:spLocks noChangeArrowheads="1"/>
              </p:cNvSpPr>
              <p:nvPr/>
            </p:nvSpPr>
            <p:spPr bwMode="auto">
              <a:xfrm>
                <a:off x="2058" y="1689"/>
                <a:ext cx="138"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49" name="Rectangle 122"/>
              <p:cNvSpPr>
                <a:spLocks noChangeArrowheads="1"/>
              </p:cNvSpPr>
              <p:nvPr/>
            </p:nvSpPr>
            <p:spPr bwMode="auto">
              <a:xfrm>
                <a:off x="2184" y="1587"/>
                <a:ext cx="12" cy="1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50" name="Line 123"/>
              <p:cNvSpPr>
                <a:spLocks noChangeShapeType="1"/>
              </p:cNvSpPr>
              <p:nvPr/>
            </p:nvSpPr>
            <p:spPr bwMode="auto">
              <a:xfrm>
                <a:off x="5058" y="1587"/>
                <a:ext cx="0" cy="10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51" name="Rectangle 124"/>
              <p:cNvSpPr>
                <a:spLocks noChangeArrowheads="1"/>
              </p:cNvSpPr>
              <p:nvPr/>
            </p:nvSpPr>
            <p:spPr bwMode="auto">
              <a:xfrm>
                <a:off x="5058" y="1587"/>
                <a:ext cx="6" cy="10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52" name="Line 125"/>
              <p:cNvSpPr>
                <a:spLocks noChangeShapeType="1"/>
              </p:cNvSpPr>
              <p:nvPr/>
            </p:nvSpPr>
            <p:spPr bwMode="auto">
              <a:xfrm>
                <a:off x="5058" y="1701"/>
                <a:ext cx="0" cy="10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53" name="Rectangle 126"/>
              <p:cNvSpPr>
                <a:spLocks noChangeArrowheads="1"/>
              </p:cNvSpPr>
              <p:nvPr/>
            </p:nvSpPr>
            <p:spPr bwMode="auto">
              <a:xfrm>
                <a:off x="5058" y="1701"/>
                <a:ext cx="6" cy="10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54" name="Line 127"/>
              <p:cNvSpPr>
                <a:spLocks noChangeShapeType="1"/>
              </p:cNvSpPr>
              <p:nvPr/>
            </p:nvSpPr>
            <p:spPr bwMode="auto">
              <a:xfrm>
                <a:off x="816" y="1923"/>
                <a:ext cx="12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55" name="Rectangle 128"/>
              <p:cNvSpPr>
                <a:spLocks noChangeArrowheads="1"/>
              </p:cNvSpPr>
              <p:nvPr/>
            </p:nvSpPr>
            <p:spPr bwMode="auto">
              <a:xfrm>
                <a:off x="816" y="1923"/>
                <a:ext cx="124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56" name="Line 129"/>
              <p:cNvSpPr>
                <a:spLocks noChangeShapeType="1"/>
              </p:cNvSpPr>
              <p:nvPr/>
            </p:nvSpPr>
            <p:spPr bwMode="auto">
              <a:xfrm>
                <a:off x="5058" y="1815"/>
                <a:ext cx="0" cy="10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57" name="Rectangle 130"/>
              <p:cNvSpPr>
                <a:spLocks noChangeArrowheads="1"/>
              </p:cNvSpPr>
              <p:nvPr/>
            </p:nvSpPr>
            <p:spPr bwMode="auto">
              <a:xfrm>
                <a:off x="5058" y="1815"/>
                <a:ext cx="6" cy="10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58" name="Line 131"/>
              <p:cNvSpPr>
                <a:spLocks noChangeShapeType="1"/>
              </p:cNvSpPr>
              <p:nvPr/>
            </p:nvSpPr>
            <p:spPr bwMode="auto">
              <a:xfrm>
                <a:off x="810" y="1923"/>
                <a:ext cx="0" cy="12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59" name="Rectangle 132"/>
              <p:cNvSpPr>
                <a:spLocks noChangeArrowheads="1"/>
              </p:cNvSpPr>
              <p:nvPr/>
            </p:nvSpPr>
            <p:spPr bwMode="auto">
              <a:xfrm>
                <a:off x="810" y="1923"/>
                <a:ext cx="6" cy="12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60" name="Line 133"/>
              <p:cNvSpPr>
                <a:spLocks noChangeShapeType="1"/>
              </p:cNvSpPr>
              <p:nvPr/>
            </p:nvSpPr>
            <p:spPr bwMode="auto">
              <a:xfrm>
                <a:off x="816" y="2037"/>
                <a:ext cx="124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61" name="Rectangle 134"/>
              <p:cNvSpPr>
                <a:spLocks noChangeArrowheads="1"/>
              </p:cNvSpPr>
              <p:nvPr/>
            </p:nvSpPr>
            <p:spPr bwMode="auto">
              <a:xfrm>
                <a:off x="816" y="2037"/>
                <a:ext cx="124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62" name="Line 135"/>
              <p:cNvSpPr>
                <a:spLocks noChangeShapeType="1"/>
              </p:cNvSpPr>
              <p:nvPr/>
            </p:nvSpPr>
            <p:spPr bwMode="auto">
              <a:xfrm>
                <a:off x="2052" y="1929"/>
                <a:ext cx="0" cy="11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63" name="Rectangle 136"/>
              <p:cNvSpPr>
                <a:spLocks noChangeArrowheads="1"/>
              </p:cNvSpPr>
              <p:nvPr/>
            </p:nvSpPr>
            <p:spPr bwMode="auto">
              <a:xfrm>
                <a:off x="2052" y="1929"/>
                <a:ext cx="6" cy="1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64" name="Line 137"/>
              <p:cNvSpPr>
                <a:spLocks noChangeShapeType="1"/>
              </p:cNvSpPr>
              <p:nvPr/>
            </p:nvSpPr>
            <p:spPr bwMode="auto">
              <a:xfrm>
                <a:off x="5058" y="1929"/>
                <a:ext cx="0" cy="10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65" name="Rectangle 138"/>
              <p:cNvSpPr>
                <a:spLocks noChangeArrowheads="1"/>
              </p:cNvSpPr>
              <p:nvPr/>
            </p:nvSpPr>
            <p:spPr bwMode="auto">
              <a:xfrm>
                <a:off x="5058" y="1929"/>
                <a:ext cx="6" cy="10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66" name="Line 139"/>
              <p:cNvSpPr>
                <a:spLocks noChangeShapeType="1"/>
              </p:cNvSpPr>
              <p:nvPr/>
            </p:nvSpPr>
            <p:spPr bwMode="auto">
              <a:xfrm>
                <a:off x="5058" y="2043"/>
                <a:ext cx="0" cy="15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67" name="Rectangle 140"/>
              <p:cNvSpPr>
                <a:spLocks noChangeArrowheads="1"/>
              </p:cNvSpPr>
              <p:nvPr/>
            </p:nvSpPr>
            <p:spPr bwMode="auto">
              <a:xfrm>
                <a:off x="5058" y="2043"/>
                <a:ext cx="6" cy="15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68" name="Rectangle 141"/>
              <p:cNvSpPr>
                <a:spLocks noChangeArrowheads="1"/>
              </p:cNvSpPr>
              <p:nvPr/>
            </p:nvSpPr>
            <p:spPr bwMode="auto">
              <a:xfrm>
                <a:off x="816" y="2313"/>
                <a:ext cx="386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69" name="Line 142"/>
              <p:cNvSpPr>
                <a:spLocks noChangeShapeType="1"/>
              </p:cNvSpPr>
              <p:nvPr/>
            </p:nvSpPr>
            <p:spPr bwMode="auto">
              <a:xfrm>
                <a:off x="5058" y="2205"/>
                <a:ext cx="0" cy="114"/>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70" name="Rectangle 143"/>
              <p:cNvSpPr>
                <a:spLocks noChangeArrowheads="1"/>
              </p:cNvSpPr>
              <p:nvPr/>
            </p:nvSpPr>
            <p:spPr bwMode="auto">
              <a:xfrm>
                <a:off x="5058" y="2205"/>
                <a:ext cx="6" cy="114"/>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71" name="Line 144"/>
              <p:cNvSpPr>
                <a:spLocks noChangeShapeType="1"/>
              </p:cNvSpPr>
              <p:nvPr/>
            </p:nvSpPr>
            <p:spPr bwMode="auto">
              <a:xfrm>
                <a:off x="2196" y="2469"/>
                <a:ext cx="109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72" name="Rectangle 145"/>
              <p:cNvSpPr>
                <a:spLocks noChangeArrowheads="1"/>
              </p:cNvSpPr>
              <p:nvPr/>
            </p:nvSpPr>
            <p:spPr bwMode="auto">
              <a:xfrm>
                <a:off x="2196" y="2469"/>
                <a:ext cx="109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73" name="Line 146"/>
              <p:cNvSpPr>
                <a:spLocks noChangeShapeType="1"/>
              </p:cNvSpPr>
              <p:nvPr/>
            </p:nvSpPr>
            <p:spPr bwMode="auto">
              <a:xfrm>
                <a:off x="3438" y="2469"/>
                <a:ext cx="109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74" name="Rectangle 147"/>
              <p:cNvSpPr>
                <a:spLocks noChangeArrowheads="1"/>
              </p:cNvSpPr>
              <p:nvPr/>
            </p:nvSpPr>
            <p:spPr bwMode="auto">
              <a:xfrm>
                <a:off x="3438" y="2469"/>
                <a:ext cx="109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75" name="Line 148"/>
              <p:cNvSpPr>
                <a:spLocks noChangeShapeType="1"/>
              </p:cNvSpPr>
              <p:nvPr/>
            </p:nvSpPr>
            <p:spPr bwMode="auto">
              <a:xfrm>
                <a:off x="5058" y="2325"/>
                <a:ext cx="0" cy="144"/>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76" name="Rectangle 149"/>
              <p:cNvSpPr>
                <a:spLocks noChangeArrowheads="1"/>
              </p:cNvSpPr>
              <p:nvPr/>
            </p:nvSpPr>
            <p:spPr bwMode="auto">
              <a:xfrm>
                <a:off x="5058" y="2325"/>
                <a:ext cx="6" cy="144"/>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77" name="Line 150"/>
              <p:cNvSpPr>
                <a:spLocks noChangeShapeType="1"/>
              </p:cNvSpPr>
              <p:nvPr/>
            </p:nvSpPr>
            <p:spPr bwMode="auto">
              <a:xfrm>
                <a:off x="5058" y="2475"/>
                <a:ext cx="0" cy="7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78" name="Rectangle 151"/>
              <p:cNvSpPr>
                <a:spLocks noChangeArrowheads="1"/>
              </p:cNvSpPr>
              <p:nvPr/>
            </p:nvSpPr>
            <p:spPr bwMode="auto">
              <a:xfrm>
                <a:off x="5058" y="2475"/>
                <a:ext cx="6" cy="7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79" name="Rectangle 152"/>
              <p:cNvSpPr>
                <a:spLocks noChangeArrowheads="1"/>
              </p:cNvSpPr>
              <p:nvPr/>
            </p:nvSpPr>
            <p:spPr bwMode="auto">
              <a:xfrm>
                <a:off x="2184" y="2325"/>
                <a:ext cx="12" cy="34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80" name="Line 153"/>
              <p:cNvSpPr>
                <a:spLocks noChangeShapeType="1"/>
              </p:cNvSpPr>
              <p:nvPr/>
            </p:nvSpPr>
            <p:spPr bwMode="auto">
              <a:xfrm>
                <a:off x="2742" y="2547"/>
                <a:ext cx="0" cy="11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81" name="Rectangle 154"/>
              <p:cNvSpPr>
                <a:spLocks noChangeArrowheads="1"/>
              </p:cNvSpPr>
              <p:nvPr/>
            </p:nvSpPr>
            <p:spPr bwMode="auto">
              <a:xfrm>
                <a:off x="2742" y="2547"/>
                <a:ext cx="6" cy="1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82" name="Line 155"/>
              <p:cNvSpPr>
                <a:spLocks noChangeShapeType="1"/>
              </p:cNvSpPr>
              <p:nvPr/>
            </p:nvSpPr>
            <p:spPr bwMode="auto">
              <a:xfrm>
                <a:off x="3018" y="2547"/>
                <a:ext cx="0" cy="11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83" name="Rectangle 156"/>
              <p:cNvSpPr>
                <a:spLocks noChangeArrowheads="1"/>
              </p:cNvSpPr>
              <p:nvPr/>
            </p:nvSpPr>
            <p:spPr bwMode="auto">
              <a:xfrm>
                <a:off x="3018" y="2547"/>
                <a:ext cx="6" cy="1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84" name="Rectangle 157"/>
              <p:cNvSpPr>
                <a:spLocks noChangeArrowheads="1"/>
              </p:cNvSpPr>
              <p:nvPr/>
            </p:nvSpPr>
            <p:spPr bwMode="auto">
              <a:xfrm>
                <a:off x="2196" y="2661"/>
                <a:ext cx="110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85" name="Rectangle 158"/>
              <p:cNvSpPr>
                <a:spLocks noChangeArrowheads="1"/>
              </p:cNvSpPr>
              <p:nvPr/>
            </p:nvSpPr>
            <p:spPr bwMode="auto">
              <a:xfrm>
                <a:off x="3288" y="2325"/>
                <a:ext cx="12" cy="34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86" name="Rectangle 159"/>
              <p:cNvSpPr>
                <a:spLocks noChangeArrowheads="1"/>
              </p:cNvSpPr>
              <p:nvPr/>
            </p:nvSpPr>
            <p:spPr bwMode="auto">
              <a:xfrm>
                <a:off x="3426" y="2325"/>
                <a:ext cx="12" cy="34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87" name="Line 160"/>
              <p:cNvSpPr>
                <a:spLocks noChangeShapeType="1"/>
              </p:cNvSpPr>
              <p:nvPr/>
            </p:nvSpPr>
            <p:spPr bwMode="auto">
              <a:xfrm>
                <a:off x="3984" y="2547"/>
                <a:ext cx="0" cy="11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88" name="Rectangle 161"/>
              <p:cNvSpPr>
                <a:spLocks noChangeArrowheads="1"/>
              </p:cNvSpPr>
              <p:nvPr/>
            </p:nvSpPr>
            <p:spPr bwMode="auto">
              <a:xfrm>
                <a:off x="3984" y="2547"/>
                <a:ext cx="6" cy="1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89" name="Line 162"/>
              <p:cNvSpPr>
                <a:spLocks noChangeShapeType="1"/>
              </p:cNvSpPr>
              <p:nvPr/>
            </p:nvSpPr>
            <p:spPr bwMode="auto">
              <a:xfrm>
                <a:off x="4260" y="2547"/>
                <a:ext cx="0" cy="114"/>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90" name="Rectangle 163"/>
              <p:cNvSpPr>
                <a:spLocks noChangeArrowheads="1"/>
              </p:cNvSpPr>
              <p:nvPr/>
            </p:nvSpPr>
            <p:spPr bwMode="auto">
              <a:xfrm>
                <a:off x="4260" y="2547"/>
                <a:ext cx="6" cy="11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91" name="Rectangle 164"/>
              <p:cNvSpPr>
                <a:spLocks noChangeArrowheads="1"/>
              </p:cNvSpPr>
              <p:nvPr/>
            </p:nvSpPr>
            <p:spPr bwMode="auto">
              <a:xfrm>
                <a:off x="3438" y="2661"/>
                <a:ext cx="110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92" name="Rectangle 165"/>
              <p:cNvSpPr>
                <a:spLocks noChangeArrowheads="1"/>
              </p:cNvSpPr>
              <p:nvPr/>
            </p:nvSpPr>
            <p:spPr bwMode="auto">
              <a:xfrm>
                <a:off x="4530" y="2325"/>
                <a:ext cx="12" cy="34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93" name="Line 166"/>
              <p:cNvSpPr>
                <a:spLocks noChangeShapeType="1"/>
              </p:cNvSpPr>
              <p:nvPr/>
            </p:nvSpPr>
            <p:spPr bwMode="auto">
              <a:xfrm>
                <a:off x="5058" y="2553"/>
                <a:ext cx="0" cy="114"/>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94" name="Rectangle 167"/>
              <p:cNvSpPr>
                <a:spLocks noChangeArrowheads="1"/>
              </p:cNvSpPr>
              <p:nvPr/>
            </p:nvSpPr>
            <p:spPr bwMode="auto">
              <a:xfrm>
                <a:off x="5058" y="2553"/>
                <a:ext cx="6" cy="114"/>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95" name="Rectangle 168"/>
              <p:cNvSpPr>
                <a:spLocks noChangeArrowheads="1"/>
              </p:cNvSpPr>
              <p:nvPr/>
            </p:nvSpPr>
            <p:spPr bwMode="auto">
              <a:xfrm>
                <a:off x="804" y="2313"/>
                <a:ext cx="12" cy="45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96" name="Rectangle 169"/>
              <p:cNvSpPr>
                <a:spLocks noChangeArrowheads="1"/>
              </p:cNvSpPr>
              <p:nvPr/>
            </p:nvSpPr>
            <p:spPr bwMode="auto">
              <a:xfrm>
                <a:off x="816" y="2751"/>
                <a:ext cx="386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97" name="Rectangle 170"/>
              <p:cNvSpPr>
                <a:spLocks noChangeArrowheads="1"/>
              </p:cNvSpPr>
              <p:nvPr/>
            </p:nvSpPr>
            <p:spPr bwMode="auto">
              <a:xfrm>
                <a:off x="4668" y="2325"/>
                <a:ext cx="12" cy="43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198" name="Line 171"/>
              <p:cNvSpPr>
                <a:spLocks noChangeShapeType="1"/>
              </p:cNvSpPr>
              <p:nvPr/>
            </p:nvSpPr>
            <p:spPr bwMode="auto">
              <a:xfrm>
                <a:off x="5058" y="2673"/>
                <a:ext cx="0" cy="84"/>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99" name="Rectangle 172"/>
              <p:cNvSpPr>
                <a:spLocks noChangeArrowheads="1"/>
              </p:cNvSpPr>
              <p:nvPr/>
            </p:nvSpPr>
            <p:spPr bwMode="auto">
              <a:xfrm>
                <a:off x="5058" y="2673"/>
                <a:ext cx="6" cy="84"/>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00" name="Line 173"/>
              <p:cNvSpPr>
                <a:spLocks noChangeShapeType="1"/>
              </p:cNvSpPr>
              <p:nvPr/>
            </p:nvSpPr>
            <p:spPr bwMode="auto">
              <a:xfrm>
                <a:off x="5058" y="2763"/>
                <a:ext cx="0" cy="7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201" name="Rectangle 174"/>
              <p:cNvSpPr>
                <a:spLocks noChangeArrowheads="1"/>
              </p:cNvSpPr>
              <p:nvPr/>
            </p:nvSpPr>
            <p:spPr bwMode="auto">
              <a:xfrm>
                <a:off x="5058" y="2763"/>
                <a:ext cx="6" cy="7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02" name="Rectangle 175"/>
              <p:cNvSpPr>
                <a:spLocks noChangeArrowheads="1"/>
              </p:cNvSpPr>
              <p:nvPr/>
            </p:nvSpPr>
            <p:spPr bwMode="auto">
              <a:xfrm>
                <a:off x="816" y="2967"/>
                <a:ext cx="386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03" name="Line 176"/>
              <p:cNvSpPr>
                <a:spLocks noChangeShapeType="1"/>
              </p:cNvSpPr>
              <p:nvPr/>
            </p:nvSpPr>
            <p:spPr bwMode="auto">
              <a:xfrm>
                <a:off x="5058" y="2841"/>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204" name="Rectangle 177"/>
              <p:cNvSpPr>
                <a:spLocks noChangeArrowheads="1"/>
              </p:cNvSpPr>
              <p:nvPr/>
            </p:nvSpPr>
            <p:spPr bwMode="auto">
              <a:xfrm>
                <a:off x="5058" y="2841"/>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05" name="Rectangle 178"/>
              <p:cNvSpPr>
                <a:spLocks noChangeArrowheads="1"/>
              </p:cNvSpPr>
              <p:nvPr/>
            </p:nvSpPr>
            <p:spPr bwMode="auto">
              <a:xfrm>
                <a:off x="816" y="3147"/>
                <a:ext cx="386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06" name="Line 179"/>
              <p:cNvSpPr>
                <a:spLocks noChangeShapeType="1"/>
              </p:cNvSpPr>
              <p:nvPr/>
            </p:nvSpPr>
            <p:spPr bwMode="auto">
              <a:xfrm>
                <a:off x="5058" y="2979"/>
                <a:ext cx="0" cy="174"/>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207" name="Rectangle 180"/>
              <p:cNvSpPr>
                <a:spLocks noChangeArrowheads="1"/>
              </p:cNvSpPr>
              <p:nvPr/>
            </p:nvSpPr>
            <p:spPr bwMode="auto">
              <a:xfrm>
                <a:off x="5058" y="2979"/>
                <a:ext cx="6" cy="174"/>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08" name="Rectangle 181"/>
              <p:cNvSpPr>
                <a:spLocks noChangeArrowheads="1"/>
              </p:cNvSpPr>
              <p:nvPr/>
            </p:nvSpPr>
            <p:spPr bwMode="auto">
              <a:xfrm>
                <a:off x="816" y="3339"/>
                <a:ext cx="386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09" name="Line 182"/>
              <p:cNvSpPr>
                <a:spLocks noChangeShapeType="1"/>
              </p:cNvSpPr>
              <p:nvPr/>
            </p:nvSpPr>
            <p:spPr bwMode="auto">
              <a:xfrm>
                <a:off x="5058" y="3159"/>
                <a:ext cx="0" cy="186"/>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210" name="Rectangle 183"/>
              <p:cNvSpPr>
                <a:spLocks noChangeArrowheads="1"/>
              </p:cNvSpPr>
              <p:nvPr/>
            </p:nvSpPr>
            <p:spPr bwMode="auto">
              <a:xfrm>
                <a:off x="5058" y="3159"/>
                <a:ext cx="6" cy="18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11" name="Rectangle 184"/>
              <p:cNvSpPr>
                <a:spLocks noChangeArrowheads="1"/>
              </p:cNvSpPr>
              <p:nvPr/>
            </p:nvSpPr>
            <p:spPr bwMode="auto">
              <a:xfrm>
                <a:off x="804" y="2967"/>
                <a:ext cx="12" cy="38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12" name="Rectangle 185"/>
              <p:cNvSpPr>
                <a:spLocks noChangeArrowheads="1"/>
              </p:cNvSpPr>
              <p:nvPr/>
            </p:nvSpPr>
            <p:spPr bwMode="auto">
              <a:xfrm>
                <a:off x="4668" y="2979"/>
                <a:ext cx="12" cy="37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13" name="Line 186"/>
              <p:cNvSpPr>
                <a:spLocks noChangeShapeType="1"/>
              </p:cNvSpPr>
              <p:nvPr/>
            </p:nvSpPr>
            <p:spPr bwMode="auto">
              <a:xfrm>
                <a:off x="5058" y="3351"/>
                <a:ext cx="0" cy="13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214" name="Rectangle 187"/>
              <p:cNvSpPr>
                <a:spLocks noChangeArrowheads="1"/>
              </p:cNvSpPr>
              <p:nvPr/>
            </p:nvSpPr>
            <p:spPr bwMode="auto">
              <a:xfrm>
                <a:off x="5058" y="3351"/>
                <a:ext cx="6" cy="13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15" name="Line 188"/>
              <p:cNvSpPr>
                <a:spLocks noChangeShapeType="1"/>
              </p:cNvSpPr>
              <p:nvPr/>
            </p:nvSpPr>
            <p:spPr bwMode="auto">
              <a:xfrm>
                <a:off x="5058" y="349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216" name="Rectangle 189"/>
              <p:cNvSpPr>
                <a:spLocks noChangeArrowheads="1"/>
              </p:cNvSpPr>
              <p:nvPr/>
            </p:nvSpPr>
            <p:spPr bwMode="auto">
              <a:xfrm>
                <a:off x="5058" y="349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17" name="Line 190"/>
              <p:cNvSpPr>
                <a:spLocks noChangeShapeType="1"/>
              </p:cNvSpPr>
              <p:nvPr/>
            </p:nvSpPr>
            <p:spPr bwMode="auto">
              <a:xfrm>
                <a:off x="5064" y="82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218" name="Rectangle 191"/>
              <p:cNvSpPr>
                <a:spLocks noChangeArrowheads="1"/>
              </p:cNvSpPr>
              <p:nvPr/>
            </p:nvSpPr>
            <p:spPr bwMode="auto">
              <a:xfrm>
                <a:off x="5064" y="82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19" name="Line 192"/>
              <p:cNvSpPr>
                <a:spLocks noChangeShapeType="1"/>
              </p:cNvSpPr>
              <p:nvPr/>
            </p:nvSpPr>
            <p:spPr bwMode="auto">
              <a:xfrm>
                <a:off x="5064" y="92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220" name="Rectangle 193"/>
              <p:cNvSpPr>
                <a:spLocks noChangeArrowheads="1"/>
              </p:cNvSpPr>
              <p:nvPr/>
            </p:nvSpPr>
            <p:spPr bwMode="auto">
              <a:xfrm>
                <a:off x="5064" y="92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21" name="Line 194"/>
              <p:cNvSpPr>
                <a:spLocks noChangeShapeType="1"/>
              </p:cNvSpPr>
              <p:nvPr/>
            </p:nvSpPr>
            <p:spPr bwMode="auto">
              <a:xfrm>
                <a:off x="5064" y="102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222" name="Rectangle 195"/>
              <p:cNvSpPr>
                <a:spLocks noChangeArrowheads="1"/>
              </p:cNvSpPr>
              <p:nvPr/>
            </p:nvSpPr>
            <p:spPr bwMode="auto">
              <a:xfrm>
                <a:off x="5064" y="102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23" name="Line 196"/>
              <p:cNvSpPr>
                <a:spLocks noChangeShapeType="1"/>
              </p:cNvSpPr>
              <p:nvPr/>
            </p:nvSpPr>
            <p:spPr bwMode="auto">
              <a:xfrm>
                <a:off x="5064" y="113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224" name="Rectangle 197"/>
              <p:cNvSpPr>
                <a:spLocks noChangeArrowheads="1"/>
              </p:cNvSpPr>
              <p:nvPr/>
            </p:nvSpPr>
            <p:spPr bwMode="auto">
              <a:xfrm>
                <a:off x="5064" y="113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25" name="Line 198"/>
              <p:cNvSpPr>
                <a:spLocks noChangeShapeType="1"/>
              </p:cNvSpPr>
              <p:nvPr/>
            </p:nvSpPr>
            <p:spPr bwMode="auto">
              <a:xfrm>
                <a:off x="5064" y="125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226" name="Rectangle 199"/>
              <p:cNvSpPr>
                <a:spLocks noChangeArrowheads="1"/>
              </p:cNvSpPr>
              <p:nvPr/>
            </p:nvSpPr>
            <p:spPr bwMode="auto">
              <a:xfrm>
                <a:off x="5064" y="125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27" name="Line 200"/>
              <p:cNvSpPr>
                <a:spLocks noChangeShapeType="1"/>
              </p:cNvSpPr>
              <p:nvPr/>
            </p:nvSpPr>
            <p:spPr bwMode="auto">
              <a:xfrm>
                <a:off x="5064" y="136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228" name="Rectangle 201"/>
              <p:cNvSpPr>
                <a:spLocks noChangeArrowheads="1"/>
              </p:cNvSpPr>
              <p:nvPr/>
            </p:nvSpPr>
            <p:spPr bwMode="auto">
              <a:xfrm>
                <a:off x="5064" y="136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29" name="Line 202"/>
              <p:cNvSpPr>
                <a:spLocks noChangeShapeType="1"/>
              </p:cNvSpPr>
              <p:nvPr/>
            </p:nvSpPr>
            <p:spPr bwMode="auto">
              <a:xfrm>
                <a:off x="5064" y="147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230" name="Rectangle 203"/>
              <p:cNvSpPr>
                <a:spLocks noChangeArrowheads="1"/>
              </p:cNvSpPr>
              <p:nvPr/>
            </p:nvSpPr>
            <p:spPr bwMode="auto">
              <a:xfrm>
                <a:off x="5064" y="147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231" name="Line 204"/>
              <p:cNvSpPr>
                <a:spLocks noChangeShapeType="1"/>
              </p:cNvSpPr>
              <p:nvPr/>
            </p:nvSpPr>
            <p:spPr bwMode="auto">
              <a:xfrm>
                <a:off x="5064" y="158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grpSp>
        <p:sp>
          <p:nvSpPr>
            <p:cNvPr id="7" name="Rectangle 206"/>
            <p:cNvSpPr>
              <a:spLocks noChangeArrowheads="1"/>
            </p:cNvSpPr>
            <p:nvPr/>
          </p:nvSpPr>
          <p:spPr bwMode="auto">
            <a:xfrm>
              <a:off x="5064" y="158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 name="Line 207"/>
            <p:cNvSpPr>
              <a:spLocks noChangeShapeType="1"/>
            </p:cNvSpPr>
            <p:nvPr/>
          </p:nvSpPr>
          <p:spPr bwMode="auto">
            <a:xfrm>
              <a:off x="5064" y="169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9" name="Rectangle 208"/>
            <p:cNvSpPr>
              <a:spLocks noChangeArrowheads="1"/>
            </p:cNvSpPr>
            <p:nvPr/>
          </p:nvSpPr>
          <p:spPr bwMode="auto">
            <a:xfrm>
              <a:off x="5064" y="169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 name="Line 209"/>
            <p:cNvSpPr>
              <a:spLocks noChangeShapeType="1"/>
            </p:cNvSpPr>
            <p:nvPr/>
          </p:nvSpPr>
          <p:spPr bwMode="auto">
            <a:xfrm>
              <a:off x="5064" y="180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 name="Rectangle 210"/>
            <p:cNvSpPr>
              <a:spLocks noChangeArrowheads="1"/>
            </p:cNvSpPr>
            <p:nvPr/>
          </p:nvSpPr>
          <p:spPr bwMode="auto">
            <a:xfrm>
              <a:off x="5064" y="180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3" name="Line 211"/>
            <p:cNvSpPr>
              <a:spLocks noChangeShapeType="1"/>
            </p:cNvSpPr>
            <p:nvPr/>
          </p:nvSpPr>
          <p:spPr bwMode="auto">
            <a:xfrm>
              <a:off x="5064" y="192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4" name="Rectangle 212"/>
            <p:cNvSpPr>
              <a:spLocks noChangeArrowheads="1"/>
            </p:cNvSpPr>
            <p:nvPr/>
          </p:nvSpPr>
          <p:spPr bwMode="auto">
            <a:xfrm>
              <a:off x="5064" y="192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5" name="Line 213"/>
            <p:cNvSpPr>
              <a:spLocks noChangeShapeType="1"/>
            </p:cNvSpPr>
            <p:nvPr/>
          </p:nvSpPr>
          <p:spPr bwMode="auto">
            <a:xfrm>
              <a:off x="5064" y="203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6" name="Rectangle 214"/>
            <p:cNvSpPr>
              <a:spLocks noChangeArrowheads="1"/>
            </p:cNvSpPr>
            <p:nvPr/>
          </p:nvSpPr>
          <p:spPr bwMode="auto">
            <a:xfrm>
              <a:off x="5064" y="203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7" name="Line 215"/>
            <p:cNvSpPr>
              <a:spLocks noChangeShapeType="1"/>
            </p:cNvSpPr>
            <p:nvPr/>
          </p:nvSpPr>
          <p:spPr bwMode="auto">
            <a:xfrm>
              <a:off x="5064" y="219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8" name="Rectangle 216"/>
            <p:cNvSpPr>
              <a:spLocks noChangeArrowheads="1"/>
            </p:cNvSpPr>
            <p:nvPr/>
          </p:nvSpPr>
          <p:spPr bwMode="auto">
            <a:xfrm>
              <a:off x="5064" y="219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9" name="Line 217"/>
            <p:cNvSpPr>
              <a:spLocks noChangeShapeType="1"/>
            </p:cNvSpPr>
            <p:nvPr/>
          </p:nvSpPr>
          <p:spPr bwMode="auto">
            <a:xfrm>
              <a:off x="5064" y="231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20" name="Rectangle 218"/>
            <p:cNvSpPr>
              <a:spLocks noChangeArrowheads="1"/>
            </p:cNvSpPr>
            <p:nvPr/>
          </p:nvSpPr>
          <p:spPr bwMode="auto">
            <a:xfrm>
              <a:off x="5064" y="231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1" name="Line 219"/>
            <p:cNvSpPr>
              <a:spLocks noChangeShapeType="1"/>
            </p:cNvSpPr>
            <p:nvPr/>
          </p:nvSpPr>
          <p:spPr bwMode="auto">
            <a:xfrm>
              <a:off x="5064" y="246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22" name="Rectangle 220"/>
            <p:cNvSpPr>
              <a:spLocks noChangeArrowheads="1"/>
            </p:cNvSpPr>
            <p:nvPr/>
          </p:nvSpPr>
          <p:spPr bwMode="auto">
            <a:xfrm>
              <a:off x="5064" y="246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3" name="Line 221"/>
            <p:cNvSpPr>
              <a:spLocks noChangeShapeType="1"/>
            </p:cNvSpPr>
            <p:nvPr/>
          </p:nvSpPr>
          <p:spPr bwMode="auto">
            <a:xfrm>
              <a:off x="5064" y="254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24" name="Rectangle 222"/>
            <p:cNvSpPr>
              <a:spLocks noChangeArrowheads="1"/>
            </p:cNvSpPr>
            <p:nvPr/>
          </p:nvSpPr>
          <p:spPr bwMode="auto">
            <a:xfrm>
              <a:off x="5064" y="254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5" name="Line 223"/>
            <p:cNvSpPr>
              <a:spLocks noChangeShapeType="1"/>
            </p:cNvSpPr>
            <p:nvPr/>
          </p:nvSpPr>
          <p:spPr bwMode="auto">
            <a:xfrm>
              <a:off x="5064" y="266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26" name="Rectangle 224"/>
            <p:cNvSpPr>
              <a:spLocks noChangeArrowheads="1"/>
            </p:cNvSpPr>
            <p:nvPr/>
          </p:nvSpPr>
          <p:spPr bwMode="auto">
            <a:xfrm>
              <a:off x="5064" y="266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7" name="Line 225"/>
            <p:cNvSpPr>
              <a:spLocks noChangeShapeType="1"/>
            </p:cNvSpPr>
            <p:nvPr/>
          </p:nvSpPr>
          <p:spPr bwMode="auto">
            <a:xfrm>
              <a:off x="5064" y="275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28" name="Rectangle 226"/>
            <p:cNvSpPr>
              <a:spLocks noChangeArrowheads="1"/>
            </p:cNvSpPr>
            <p:nvPr/>
          </p:nvSpPr>
          <p:spPr bwMode="auto">
            <a:xfrm>
              <a:off x="5064" y="275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9" name="Line 227"/>
            <p:cNvSpPr>
              <a:spLocks noChangeShapeType="1"/>
            </p:cNvSpPr>
            <p:nvPr/>
          </p:nvSpPr>
          <p:spPr bwMode="auto">
            <a:xfrm>
              <a:off x="5064" y="283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 name="Rectangle 228"/>
            <p:cNvSpPr>
              <a:spLocks noChangeArrowheads="1"/>
            </p:cNvSpPr>
            <p:nvPr/>
          </p:nvSpPr>
          <p:spPr bwMode="auto">
            <a:xfrm>
              <a:off x="5064" y="283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 name="Line 229"/>
            <p:cNvSpPr>
              <a:spLocks noChangeShapeType="1"/>
            </p:cNvSpPr>
            <p:nvPr/>
          </p:nvSpPr>
          <p:spPr bwMode="auto">
            <a:xfrm>
              <a:off x="5064" y="297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24" name="Rectangle 230"/>
            <p:cNvSpPr>
              <a:spLocks noChangeArrowheads="1"/>
            </p:cNvSpPr>
            <p:nvPr/>
          </p:nvSpPr>
          <p:spPr bwMode="auto">
            <a:xfrm>
              <a:off x="5064" y="297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25" name="Line 231"/>
            <p:cNvSpPr>
              <a:spLocks noChangeShapeType="1"/>
            </p:cNvSpPr>
            <p:nvPr/>
          </p:nvSpPr>
          <p:spPr bwMode="auto">
            <a:xfrm>
              <a:off x="5064" y="315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26" name="Rectangle 232"/>
            <p:cNvSpPr>
              <a:spLocks noChangeArrowheads="1"/>
            </p:cNvSpPr>
            <p:nvPr/>
          </p:nvSpPr>
          <p:spPr bwMode="auto">
            <a:xfrm>
              <a:off x="5064" y="315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27" name="Line 233"/>
            <p:cNvSpPr>
              <a:spLocks noChangeShapeType="1"/>
            </p:cNvSpPr>
            <p:nvPr/>
          </p:nvSpPr>
          <p:spPr bwMode="auto">
            <a:xfrm>
              <a:off x="5064" y="334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28" name="Rectangle 234"/>
            <p:cNvSpPr>
              <a:spLocks noChangeArrowheads="1"/>
            </p:cNvSpPr>
            <p:nvPr/>
          </p:nvSpPr>
          <p:spPr bwMode="auto">
            <a:xfrm>
              <a:off x="5064" y="334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30" name="Line 235"/>
            <p:cNvSpPr>
              <a:spLocks noChangeShapeType="1"/>
            </p:cNvSpPr>
            <p:nvPr/>
          </p:nvSpPr>
          <p:spPr bwMode="auto">
            <a:xfrm>
              <a:off x="5064" y="348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031" name="Rectangle 236"/>
            <p:cNvSpPr>
              <a:spLocks noChangeArrowheads="1"/>
            </p:cNvSpPr>
            <p:nvPr/>
          </p:nvSpPr>
          <p:spPr bwMode="auto">
            <a:xfrm>
              <a:off x="5064" y="348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grpSp>
    </p:spTree>
    <p:extLst>
      <p:ext uri="{BB962C8B-B14F-4D97-AF65-F5344CB8AC3E}">
        <p14:creationId xmlns:p14="http://schemas.microsoft.com/office/powerpoint/2010/main" val="27246145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custDataLst>
              <p:tags r:id="rId1"/>
            </p:custDataLst>
          </p:nvPr>
        </p:nvSpPr>
        <p:spPr/>
        <p:txBody>
          <a:bodyPr/>
          <a:lstStyle/>
          <a:p>
            <a:pPr>
              <a:defRPr/>
            </a:pPr>
            <a:fld id="{80FB8CDC-37CD-45BA-9FD3-818302BE5254}" type="slidenum">
              <a:rPr lang="en-US" smtClean="0"/>
              <a:pPr>
                <a:defRPr/>
              </a:pPr>
              <a:t>9</a:t>
            </a:fld>
            <a:endParaRPr lang="en-US" dirty="0">
              <a:solidFill>
                <a:schemeClr val="tx1"/>
              </a:solidFill>
            </a:endParaRPr>
          </a:p>
        </p:txBody>
      </p:sp>
      <p:sp>
        <p:nvSpPr>
          <p:cNvPr id="12" name="AutoShape 2"/>
          <p:cNvSpPr>
            <a:spLocks noGrp="1" noChangeArrowheads="1"/>
          </p:cNvSpPr>
          <p:nvPr>
            <p:ph type="title" idx="4294967295"/>
            <p:custDataLst>
              <p:tags r:id="rId2"/>
            </p:custDataLst>
          </p:nvPr>
        </p:nvSpPr>
        <p:spPr>
          <a:xfrm>
            <a:off x="1066800" y="476672"/>
            <a:ext cx="7848600" cy="576064"/>
          </a:xfrm>
        </p:spPr>
        <p:txBody>
          <a:bodyPr/>
          <a:lstStyle/>
          <a:p>
            <a:pPr algn="ctr" eaLnBrk="1" hangingPunct="1"/>
            <a:r>
              <a:rPr lang="fr-CA" sz="2800" dirty="0">
                <a:solidFill>
                  <a:srgbClr val="003366"/>
                </a:solidFill>
              </a:rPr>
              <a:t>Modifications </a:t>
            </a:r>
            <a:r>
              <a:rPr lang="fr-CA" sz="2800" dirty="0" smtClean="0">
                <a:solidFill>
                  <a:srgbClr val="003366"/>
                </a:solidFill>
              </a:rPr>
              <a:t>apportées au </a:t>
            </a:r>
            <a:r>
              <a:rPr lang="fr-CA" sz="2800" dirty="0">
                <a:solidFill>
                  <a:srgbClr val="003366"/>
                </a:solidFill>
              </a:rPr>
              <a:t>formulaire 2, sections 1, 2, 3</a:t>
            </a:r>
            <a:endParaRPr lang="fr-CA" sz="2800" noProof="0" dirty="0" smtClean="0">
              <a:solidFill>
                <a:srgbClr val="003366"/>
              </a:solidFill>
            </a:endParaRPr>
          </a:p>
        </p:txBody>
      </p:sp>
      <p:pic>
        <p:nvPicPr>
          <p:cNvPr id="7171" name="Picture 3"/>
          <p:cNvPicPr>
            <a:picLocks noChangeAspect="1" noChangeArrowheads="1"/>
          </p:cNvPicPr>
          <p:nvPr>
            <p:custDataLst>
              <p:tags r:id="rId3"/>
            </p:custDataLst>
          </p:nvPr>
        </p:nvPicPr>
        <p:blipFill>
          <a:blip r:embed="rId6" cstate="print">
            <a:extLst>
              <a:ext uri="{28A0092B-C50C-407E-A947-70E740481C1C}">
                <a14:useLocalDpi xmlns:a14="http://schemas.microsoft.com/office/drawing/2010/main" val="0"/>
              </a:ext>
            </a:extLst>
          </a:blip>
          <a:srcRect/>
          <a:stretch>
            <a:fillRect/>
          </a:stretch>
        </p:blipFill>
        <p:spPr bwMode="auto">
          <a:xfrm>
            <a:off x="1041399" y="1052736"/>
            <a:ext cx="8139113" cy="36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 name="Group 4"/>
          <p:cNvGrpSpPr>
            <a:grpSpLocks noChangeAspect="1"/>
          </p:cNvGrpSpPr>
          <p:nvPr/>
        </p:nvGrpSpPr>
        <p:grpSpPr bwMode="auto">
          <a:xfrm>
            <a:off x="1304925" y="1201738"/>
            <a:ext cx="6824675" cy="5019675"/>
            <a:chOff x="822" y="757"/>
            <a:chExt cx="4299" cy="3162"/>
          </a:xfrm>
        </p:grpSpPr>
        <p:sp>
          <p:nvSpPr>
            <p:cNvPr id="3" name="AutoShape 3"/>
            <p:cNvSpPr>
              <a:spLocks noChangeAspect="1" noChangeArrowheads="1" noTextEdit="1"/>
            </p:cNvSpPr>
            <p:nvPr/>
          </p:nvSpPr>
          <p:spPr bwMode="auto">
            <a:xfrm>
              <a:off x="822" y="757"/>
              <a:ext cx="4116" cy="3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grpSp>
          <p:nvGrpSpPr>
            <p:cNvPr id="5" name="Group 205"/>
            <p:cNvGrpSpPr>
              <a:grpSpLocks/>
            </p:cNvGrpSpPr>
            <p:nvPr/>
          </p:nvGrpSpPr>
          <p:grpSpPr bwMode="auto">
            <a:xfrm>
              <a:off x="822" y="757"/>
              <a:ext cx="4299" cy="3162"/>
              <a:chOff x="822" y="757"/>
              <a:chExt cx="4299" cy="3162"/>
            </a:xfrm>
          </p:grpSpPr>
          <p:sp>
            <p:nvSpPr>
              <p:cNvPr id="7182" name="Rectangle 5"/>
              <p:cNvSpPr>
                <a:spLocks noChangeArrowheads="1"/>
              </p:cNvSpPr>
              <p:nvPr/>
            </p:nvSpPr>
            <p:spPr bwMode="auto">
              <a:xfrm>
                <a:off x="822" y="757"/>
                <a:ext cx="4116" cy="1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83" name="Rectangle 6"/>
              <p:cNvSpPr>
                <a:spLocks noChangeArrowheads="1"/>
              </p:cNvSpPr>
              <p:nvPr/>
            </p:nvSpPr>
            <p:spPr bwMode="auto">
              <a:xfrm>
                <a:off x="822" y="913"/>
                <a:ext cx="120" cy="1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84" name="Rectangle 7"/>
              <p:cNvSpPr>
                <a:spLocks noChangeArrowheads="1"/>
              </p:cNvSpPr>
              <p:nvPr/>
            </p:nvSpPr>
            <p:spPr bwMode="auto">
              <a:xfrm>
                <a:off x="936" y="913"/>
                <a:ext cx="2352" cy="162"/>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85" name="Rectangle 8"/>
              <p:cNvSpPr>
                <a:spLocks noChangeArrowheads="1"/>
              </p:cNvSpPr>
              <p:nvPr/>
            </p:nvSpPr>
            <p:spPr bwMode="auto">
              <a:xfrm>
                <a:off x="822" y="1069"/>
                <a:ext cx="1914" cy="1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86" name="Rectangle 9"/>
              <p:cNvSpPr>
                <a:spLocks noChangeArrowheads="1"/>
              </p:cNvSpPr>
              <p:nvPr/>
            </p:nvSpPr>
            <p:spPr bwMode="auto">
              <a:xfrm>
                <a:off x="4800" y="1069"/>
                <a:ext cx="138" cy="1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87" name="Rectangle 10"/>
              <p:cNvSpPr>
                <a:spLocks noChangeArrowheads="1"/>
              </p:cNvSpPr>
              <p:nvPr/>
            </p:nvSpPr>
            <p:spPr bwMode="auto">
              <a:xfrm>
                <a:off x="822" y="1183"/>
                <a:ext cx="120" cy="17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88" name="Rectangle 11"/>
              <p:cNvSpPr>
                <a:spLocks noChangeArrowheads="1"/>
              </p:cNvSpPr>
              <p:nvPr/>
            </p:nvSpPr>
            <p:spPr bwMode="auto">
              <a:xfrm>
                <a:off x="936" y="1183"/>
                <a:ext cx="834" cy="174"/>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89" name="Rectangle 12"/>
              <p:cNvSpPr>
                <a:spLocks noChangeArrowheads="1"/>
              </p:cNvSpPr>
              <p:nvPr/>
            </p:nvSpPr>
            <p:spPr bwMode="auto">
              <a:xfrm>
                <a:off x="1764" y="1183"/>
                <a:ext cx="144" cy="17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90" name="Rectangle 13"/>
              <p:cNvSpPr>
                <a:spLocks noChangeArrowheads="1"/>
              </p:cNvSpPr>
              <p:nvPr/>
            </p:nvSpPr>
            <p:spPr bwMode="auto">
              <a:xfrm>
                <a:off x="4800" y="1183"/>
                <a:ext cx="138" cy="174"/>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91" name="Rectangle 14"/>
              <p:cNvSpPr>
                <a:spLocks noChangeArrowheads="1"/>
              </p:cNvSpPr>
              <p:nvPr/>
            </p:nvSpPr>
            <p:spPr bwMode="auto">
              <a:xfrm>
                <a:off x="822" y="1351"/>
                <a:ext cx="4116" cy="10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92" name="Rectangle 15"/>
              <p:cNvSpPr>
                <a:spLocks noChangeArrowheads="1"/>
              </p:cNvSpPr>
              <p:nvPr/>
            </p:nvSpPr>
            <p:spPr bwMode="auto">
              <a:xfrm>
                <a:off x="822" y="1447"/>
                <a:ext cx="120" cy="4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93" name="Rectangle 16"/>
              <p:cNvSpPr>
                <a:spLocks noChangeArrowheads="1"/>
              </p:cNvSpPr>
              <p:nvPr/>
            </p:nvSpPr>
            <p:spPr bwMode="auto">
              <a:xfrm>
                <a:off x="936" y="1447"/>
                <a:ext cx="3870" cy="450"/>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94" name="Rectangle 17"/>
              <p:cNvSpPr>
                <a:spLocks noChangeArrowheads="1"/>
              </p:cNvSpPr>
              <p:nvPr/>
            </p:nvSpPr>
            <p:spPr bwMode="auto">
              <a:xfrm>
                <a:off x="4800" y="1447"/>
                <a:ext cx="138" cy="4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95" name="Rectangle 18"/>
              <p:cNvSpPr>
                <a:spLocks noChangeArrowheads="1"/>
              </p:cNvSpPr>
              <p:nvPr/>
            </p:nvSpPr>
            <p:spPr bwMode="auto">
              <a:xfrm>
                <a:off x="822" y="1891"/>
                <a:ext cx="4116" cy="1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96" name="Rectangle 19"/>
              <p:cNvSpPr>
                <a:spLocks noChangeArrowheads="1"/>
              </p:cNvSpPr>
              <p:nvPr/>
            </p:nvSpPr>
            <p:spPr bwMode="auto">
              <a:xfrm>
                <a:off x="822" y="2005"/>
                <a:ext cx="120" cy="1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98" name="Rectangle 21"/>
              <p:cNvSpPr>
                <a:spLocks noChangeArrowheads="1"/>
              </p:cNvSpPr>
              <p:nvPr/>
            </p:nvSpPr>
            <p:spPr bwMode="auto">
              <a:xfrm>
                <a:off x="3420" y="2005"/>
                <a:ext cx="1518" cy="16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99" name="Rectangle 22"/>
              <p:cNvSpPr>
                <a:spLocks noChangeArrowheads="1"/>
              </p:cNvSpPr>
              <p:nvPr/>
            </p:nvSpPr>
            <p:spPr bwMode="auto">
              <a:xfrm>
                <a:off x="822" y="2161"/>
                <a:ext cx="120" cy="150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048" name="Rectangle 23"/>
              <p:cNvSpPr>
                <a:spLocks noChangeArrowheads="1"/>
              </p:cNvSpPr>
              <p:nvPr/>
            </p:nvSpPr>
            <p:spPr bwMode="auto">
              <a:xfrm>
                <a:off x="936" y="2161"/>
                <a:ext cx="3870" cy="1506"/>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049" name="Rectangle 24"/>
              <p:cNvSpPr>
                <a:spLocks noChangeArrowheads="1"/>
              </p:cNvSpPr>
              <p:nvPr/>
            </p:nvSpPr>
            <p:spPr bwMode="auto">
              <a:xfrm>
                <a:off x="4800" y="2161"/>
                <a:ext cx="138" cy="150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051" name="Rectangle 25"/>
              <p:cNvSpPr>
                <a:spLocks noChangeArrowheads="1"/>
              </p:cNvSpPr>
              <p:nvPr/>
            </p:nvSpPr>
            <p:spPr bwMode="auto">
              <a:xfrm>
                <a:off x="822" y="3661"/>
                <a:ext cx="4116" cy="258"/>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052" name="Rectangle 26"/>
              <p:cNvSpPr>
                <a:spLocks noChangeArrowheads="1"/>
              </p:cNvSpPr>
              <p:nvPr/>
            </p:nvSpPr>
            <p:spPr bwMode="auto">
              <a:xfrm>
                <a:off x="1032" y="1230"/>
                <a:ext cx="629"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smtClean="0">
                    <a:ln>
                      <a:noFill/>
                    </a:ln>
                    <a:solidFill>
                      <a:srgbClr val="000000"/>
                    </a:solidFill>
                    <a:effectLst/>
                    <a:latin typeface="Times New Roman" pitchFamily="18" charset="0"/>
                    <a:cs typeface="Arial" pitchFamily="34" charset="0"/>
                  </a:rPr>
                  <a:t>PÉRIODE VISÉE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3" name="Rectangle 27"/>
              <p:cNvSpPr>
                <a:spLocks noChangeArrowheads="1"/>
              </p:cNvSpPr>
              <p:nvPr/>
            </p:nvSpPr>
            <p:spPr bwMode="auto">
              <a:xfrm>
                <a:off x="954" y="2041"/>
                <a:ext cx="3572" cy="78"/>
              </a:xfrm>
              <a:prstGeom prst="rect">
                <a:avLst/>
              </a:prstGeom>
              <a:solidFill>
                <a:srgbClr val="FFFF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800" b="1" i="0" u="none" strike="noStrike" cap="none" normalizeH="0" baseline="0" dirty="0" smtClean="0">
                    <a:ln>
                      <a:noFill/>
                    </a:ln>
                    <a:solidFill>
                      <a:srgbClr val="000000"/>
                    </a:solidFill>
                    <a:effectLst/>
                    <a:latin typeface="Times New Roman" pitchFamily="18" charset="0"/>
                    <a:cs typeface="Arial" pitchFamily="34" charset="0"/>
                  </a:rPr>
                  <a:t>SECTIONS ET NUMÉROS D’IDENTIFICATION DU MÉDICAMENT</a:t>
                </a:r>
                <a:r>
                  <a:rPr kumimoji="0" lang="fr-CA" sz="800" b="1" i="0" u="none" strike="noStrike" cap="none" normalizeH="0" dirty="0" smtClean="0">
                    <a:ln>
                      <a:noFill/>
                    </a:ln>
                    <a:solidFill>
                      <a:srgbClr val="000000"/>
                    </a:solidFill>
                    <a:effectLst/>
                    <a:latin typeface="Times New Roman" pitchFamily="18" charset="0"/>
                    <a:cs typeface="Arial" pitchFamily="34" charset="0"/>
                  </a:rPr>
                  <a:t> ou  NUMÉROS ASSIGNÉS QUI ONT ÉTÉ MODIFIÉS</a:t>
                </a:r>
                <a:endParaRPr kumimoji="0" lang="fr-CA" sz="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4" name="Rectangle 28"/>
              <p:cNvSpPr>
                <a:spLocks noChangeArrowheads="1"/>
              </p:cNvSpPr>
              <p:nvPr/>
            </p:nvSpPr>
            <p:spPr bwMode="auto">
              <a:xfrm>
                <a:off x="1782" y="3565"/>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5" name="Rectangle 29"/>
              <p:cNvSpPr>
                <a:spLocks noChangeArrowheads="1"/>
              </p:cNvSpPr>
              <p:nvPr/>
            </p:nvSpPr>
            <p:spPr bwMode="auto">
              <a:xfrm>
                <a:off x="2748" y="3565"/>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6" name="Rectangle 30"/>
              <p:cNvSpPr>
                <a:spLocks noChangeArrowheads="1"/>
              </p:cNvSpPr>
              <p:nvPr/>
            </p:nvSpPr>
            <p:spPr bwMode="auto">
              <a:xfrm>
                <a:off x="3852" y="3565"/>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7" name="Rectangle 31"/>
              <p:cNvSpPr>
                <a:spLocks noChangeArrowheads="1"/>
              </p:cNvSpPr>
              <p:nvPr/>
            </p:nvSpPr>
            <p:spPr bwMode="auto">
              <a:xfrm>
                <a:off x="3852" y="2725"/>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8" name="Rectangle 32"/>
              <p:cNvSpPr>
                <a:spLocks noChangeArrowheads="1"/>
              </p:cNvSpPr>
              <p:nvPr/>
            </p:nvSpPr>
            <p:spPr bwMode="auto">
              <a:xfrm>
                <a:off x="3852" y="2935"/>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59" name="Rectangle 33"/>
              <p:cNvSpPr>
                <a:spLocks noChangeArrowheads="1"/>
              </p:cNvSpPr>
              <p:nvPr/>
            </p:nvSpPr>
            <p:spPr bwMode="auto">
              <a:xfrm>
                <a:off x="1782" y="3157"/>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0" name="Rectangle 34"/>
              <p:cNvSpPr>
                <a:spLocks noChangeArrowheads="1"/>
              </p:cNvSpPr>
              <p:nvPr/>
            </p:nvSpPr>
            <p:spPr bwMode="auto">
              <a:xfrm>
                <a:off x="2748" y="3373"/>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1" name="Rectangle 35"/>
              <p:cNvSpPr>
                <a:spLocks noChangeArrowheads="1"/>
              </p:cNvSpPr>
              <p:nvPr/>
            </p:nvSpPr>
            <p:spPr bwMode="auto">
              <a:xfrm>
                <a:off x="3852" y="3373"/>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2" name="Rectangle 36"/>
              <p:cNvSpPr>
                <a:spLocks noChangeArrowheads="1"/>
              </p:cNvSpPr>
              <p:nvPr/>
            </p:nvSpPr>
            <p:spPr bwMode="auto">
              <a:xfrm>
                <a:off x="1782" y="3373"/>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3" name="Rectangle 37"/>
              <p:cNvSpPr>
                <a:spLocks noChangeArrowheads="1"/>
              </p:cNvSpPr>
              <p:nvPr/>
            </p:nvSpPr>
            <p:spPr bwMode="auto">
              <a:xfrm>
                <a:off x="4128" y="1681"/>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4" name="Rectangle 38"/>
              <p:cNvSpPr>
                <a:spLocks noChangeArrowheads="1"/>
              </p:cNvSpPr>
              <p:nvPr/>
            </p:nvSpPr>
            <p:spPr bwMode="auto">
              <a:xfrm>
                <a:off x="954" y="1351"/>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5" name="Rectangle 39"/>
              <p:cNvSpPr>
                <a:spLocks noChangeArrowheads="1"/>
              </p:cNvSpPr>
              <p:nvPr/>
            </p:nvSpPr>
            <p:spPr bwMode="auto">
              <a:xfrm>
                <a:off x="2748" y="1261"/>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6" name="Rectangle 40"/>
              <p:cNvSpPr>
                <a:spLocks noChangeArrowheads="1"/>
              </p:cNvSpPr>
              <p:nvPr/>
            </p:nvSpPr>
            <p:spPr bwMode="auto">
              <a:xfrm>
                <a:off x="1920" y="1261"/>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7" name="Rectangle 41"/>
              <p:cNvSpPr>
                <a:spLocks noChangeArrowheads="1"/>
              </p:cNvSpPr>
              <p:nvPr/>
            </p:nvSpPr>
            <p:spPr bwMode="auto">
              <a:xfrm>
                <a:off x="4404" y="1681"/>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8" name="Rectangle 42"/>
              <p:cNvSpPr>
                <a:spLocks noChangeArrowheads="1"/>
              </p:cNvSpPr>
              <p:nvPr/>
            </p:nvSpPr>
            <p:spPr bwMode="auto">
              <a:xfrm>
                <a:off x="2334" y="1681"/>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9" name="Rectangle 43"/>
              <p:cNvSpPr>
                <a:spLocks noChangeArrowheads="1"/>
              </p:cNvSpPr>
              <p:nvPr/>
            </p:nvSpPr>
            <p:spPr bwMode="auto">
              <a:xfrm>
                <a:off x="2748" y="3157"/>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0" name="Rectangle 44"/>
              <p:cNvSpPr>
                <a:spLocks noChangeArrowheads="1"/>
              </p:cNvSpPr>
              <p:nvPr/>
            </p:nvSpPr>
            <p:spPr bwMode="auto">
              <a:xfrm>
                <a:off x="3852" y="3157"/>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1" name="Rectangle 45"/>
              <p:cNvSpPr>
                <a:spLocks noChangeArrowheads="1"/>
              </p:cNvSpPr>
              <p:nvPr/>
            </p:nvSpPr>
            <p:spPr bwMode="auto">
              <a:xfrm>
                <a:off x="1920" y="823"/>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2" name="Rectangle 46"/>
              <p:cNvSpPr>
                <a:spLocks noChangeArrowheads="1"/>
              </p:cNvSpPr>
              <p:nvPr/>
            </p:nvSpPr>
            <p:spPr bwMode="auto">
              <a:xfrm>
                <a:off x="3576" y="1681"/>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3" name="Rectangle 47"/>
              <p:cNvSpPr>
                <a:spLocks noChangeArrowheads="1"/>
              </p:cNvSpPr>
              <p:nvPr/>
            </p:nvSpPr>
            <p:spPr bwMode="auto">
              <a:xfrm>
                <a:off x="3852" y="2509"/>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4" name="Rectangle 48"/>
              <p:cNvSpPr>
                <a:spLocks noChangeArrowheads="1"/>
              </p:cNvSpPr>
              <p:nvPr/>
            </p:nvSpPr>
            <p:spPr bwMode="auto">
              <a:xfrm>
                <a:off x="4068" y="1453"/>
                <a:ext cx="46"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Times New Roman" pitchFamily="18" charset="0"/>
                    <a:cs typeface="Arial" pitchFamily="34" charset="0"/>
                  </a:rPr>
                  <a:t>À</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5" name="Rectangle 49"/>
              <p:cNvSpPr>
                <a:spLocks noChangeArrowheads="1"/>
              </p:cNvSpPr>
              <p:nvPr/>
            </p:nvSpPr>
            <p:spPr bwMode="auto">
              <a:xfrm>
                <a:off x="954" y="2941"/>
                <a:ext cx="30" cy="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6" name="Rectangle 50"/>
              <p:cNvSpPr>
                <a:spLocks noChangeArrowheads="1"/>
              </p:cNvSpPr>
              <p:nvPr/>
            </p:nvSpPr>
            <p:spPr bwMode="auto">
              <a:xfrm>
                <a:off x="954" y="1099"/>
                <a:ext cx="30" cy="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8" name="Rectangle 52"/>
              <p:cNvSpPr>
                <a:spLocks noChangeArrowheads="1"/>
              </p:cNvSpPr>
              <p:nvPr/>
            </p:nvSpPr>
            <p:spPr bwMode="auto">
              <a:xfrm>
                <a:off x="2831" y="1453"/>
                <a:ext cx="86"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800" dirty="0" smtClean="0">
                    <a:solidFill>
                      <a:srgbClr val="000000"/>
                    </a:solidFill>
                    <a:latin typeface="Times New Roman" pitchFamily="18" charset="0"/>
                    <a:cs typeface="Arial" pitchFamily="34" charset="0"/>
                  </a:rPr>
                  <a:t>DE</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79" name="Rectangle 53"/>
              <p:cNvSpPr>
                <a:spLocks noChangeArrowheads="1"/>
              </p:cNvSpPr>
              <p:nvPr/>
            </p:nvSpPr>
            <p:spPr bwMode="auto">
              <a:xfrm>
                <a:off x="1032" y="3313"/>
                <a:ext cx="303"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cs typeface="Arial" pitchFamily="34" charset="0"/>
                  </a:rPr>
                  <a:t>Section 5</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00" name="Rectangle 54"/>
              <p:cNvSpPr>
                <a:spLocks noChangeArrowheads="1"/>
              </p:cNvSpPr>
              <p:nvPr/>
            </p:nvSpPr>
            <p:spPr bwMode="auto">
              <a:xfrm>
                <a:off x="2748" y="2725"/>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01" name="Rectangle 55"/>
              <p:cNvSpPr>
                <a:spLocks noChangeArrowheads="1"/>
              </p:cNvSpPr>
              <p:nvPr/>
            </p:nvSpPr>
            <p:spPr bwMode="auto">
              <a:xfrm>
                <a:off x="2748" y="2935"/>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02" name="Rectangle 56"/>
              <p:cNvSpPr>
                <a:spLocks noChangeArrowheads="1"/>
              </p:cNvSpPr>
              <p:nvPr/>
            </p:nvSpPr>
            <p:spPr bwMode="auto">
              <a:xfrm>
                <a:off x="1442" y="2178"/>
                <a:ext cx="3679"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CA" sz="1000" b="0" i="0" u="none" strike="noStrike" cap="none" normalizeH="0" baseline="0" dirty="0" smtClean="0">
                    <a:ln>
                      <a:noFill/>
                    </a:ln>
                    <a:solidFill>
                      <a:srgbClr val="000000"/>
                    </a:solidFill>
                    <a:effectLst/>
                    <a:latin typeface="Times New Roman" pitchFamily="18" charset="0"/>
                    <a:cs typeface="Arial" pitchFamily="34" charset="0"/>
                  </a:rPr>
                  <a:t>Veuillez inscrire, pour chaque</a:t>
                </a:r>
                <a:r>
                  <a:rPr lang="fr-CA" sz="1000" dirty="0" smtClean="0">
                    <a:solidFill>
                      <a:srgbClr val="000000"/>
                    </a:solidFill>
                    <a:latin typeface="Times New Roman" pitchFamily="18" charset="0"/>
                    <a:cs typeface="Arial" pitchFamily="34" charset="0"/>
                  </a:rPr>
                  <a:t> section, les numéros d’identification du médicament (DIN) ou</a:t>
                </a:r>
              </a:p>
              <a:p>
                <a:pPr marL="0" marR="0" lvl="0" indent="0" algn="ctr" defTabSz="914400" rtl="0" eaLnBrk="1" fontAlgn="base" latinLnBrk="0" hangingPunct="1">
                  <a:lnSpc>
                    <a:spcPct val="100000"/>
                  </a:lnSpc>
                  <a:spcBef>
                    <a:spcPct val="0"/>
                  </a:spcBef>
                  <a:spcAft>
                    <a:spcPct val="0"/>
                  </a:spcAft>
                  <a:buClrTx/>
                  <a:buSzTx/>
                  <a:buFontTx/>
                  <a:buNone/>
                  <a:tabLst/>
                </a:pPr>
                <a:r>
                  <a:rPr kumimoji="0" lang="fr-CA" sz="1000" b="0" i="0" u="none" strike="noStrike" cap="none" normalizeH="0" baseline="0" dirty="0" smtClean="0">
                    <a:ln>
                      <a:noFill/>
                    </a:ln>
                    <a:solidFill>
                      <a:srgbClr val="000000"/>
                    </a:solidFill>
                    <a:effectLst/>
                    <a:latin typeface="Times New Roman" pitchFamily="18" charset="0"/>
                    <a:cs typeface="Arial" pitchFamily="34" charset="0"/>
                  </a:rPr>
                  <a:t>Numéros assignés qui ont été modifiés. N’inscrire</a:t>
                </a:r>
                <a:r>
                  <a:rPr kumimoji="0" lang="fr-CA" sz="1000" b="0" i="0" u="none" strike="noStrike" cap="none" normalizeH="0" dirty="0" smtClean="0">
                    <a:ln>
                      <a:noFill/>
                    </a:ln>
                    <a:solidFill>
                      <a:srgbClr val="000000"/>
                    </a:solidFill>
                    <a:effectLst/>
                    <a:latin typeface="Times New Roman" pitchFamily="18" charset="0"/>
                    <a:cs typeface="Arial" pitchFamily="34" charset="0"/>
                  </a:rPr>
                  <a:t> qu’un DIN par case.</a:t>
                </a:r>
                <a:endParaRPr kumimoji="0" lang="fr-CA"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04" name="Rectangle 58"/>
              <p:cNvSpPr>
                <a:spLocks noChangeArrowheads="1"/>
              </p:cNvSpPr>
              <p:nvPr/>
            </p:nvSpPr>
            <p:spPr bwMode="auto">
              <a:xfrm>
                <a:off x="1782" y="2725"/>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05" name="Rectangle 59"/>
              <p:cNvSpPr>
                <a:spLocks noChangeArrowheads="1"/>
              </p:cNvSpPr>
              <p:nvPr/>
            </p:nvSpPr>
            <p:spPr bwMode="auto">
              <a:xfrm>
                <a:off x="1782" y="2935"/>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06" name="Rectangle 60"/>
              <p:cNvSpPr>
                <a:spLocks noChangeArrowheads="1"/>
              </p:cNvSpPr>
              <p:nvPr/>
            </p:nvSpPr>
            <p:spPr bwMode="auto">
              <a:xfrm>
                <a:off x="954" y="949"/>
                <a:ext cx="2236"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1000" b="1" dirty="0" smtClean="0">
                    <a:solidFill>
                      <a:srgbClr val="000000"/>
                    </a:solidFill>
                    <a:latin typeface="Times New Roman" pitchFamily="18" charset="0"/>
                    <a:cs typeface="Arial" pitchFamily="34" charset="0"/>
                  </a:rPr>
                  <a:t>SECTION 2 </a:t>
                </a:r>
                <a:r>
                  <a:rPr kumimoji="0" lang="en-US" sz="1000" b="1" i="0" u="none" strike="noStrike" cap="none" normalizeH="0" baseline="0" dirty="0" smtClean="0">
                    <a:ln>
                      <a:noFill/>
                    </a:ln>
                    <a:solidFill>
                      <a:srgbClr val="000000"/>
                    </a:solidFill>
                    <a:effectLst/>
                    <a:latin typeface="Times New Roman" pitchFamily="18" charset="0"/>
                    <a:cs typeface="Arial" pitchFamily="34" charset="0"/>
                  </a:rPr>
                  <a:t>: MODIFICATION À UN RAPPORT ANTÉRIEUR</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07" name="Rectangle 61"/>
              <p:cNvSpPr>
                <a:spLocks noChangeArrowheads="1"/>
              </p:cNvSpPr>
              <p:nvPr/>
            </p:nvSpPr>
            <p:spPr bwMode="auto">
              <a:xfrm>
                <a:off x="3300" y="979"/>
                <a:ext cx="36"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08" name="Rectangle 62"/>
              <p:cNvSpPr>
                <a:spLocks noChangeArrowheads="1"/>
              </p:cNvSpPr>
              <p:nvPr/>
            </p:nvSpPr>
            <p:spPr bwMode="auto">
              <a:xfrm>
                <a:off x="954" y="2185"/>
                <a:ext cx="792"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fr-CA" sz="800" b="0" i="0" u="none" strike="noStrike" cap="none" normalizeH="0" baseline="0" dirty="0" smtClean="0">
                    <a:ln>
                      <a:noFill/>
                    </a:ln>
                    <a:solidFill>
                      <a:srgbClr val="000000"/>
                    </a:solidFill>
                    <a:effectLst/>
                    <a:latin typeface="Times New Roman" pitchFamily="18" charset="0"/>
                    <a:cs typeface="Arial" pitchFamily="34" charset="0"/>
                  </a:rPr>
                  <a:t>Veuillez cocher les </a:t>
                </a:r>
                <a:r>
                  <a:rPr lang="fr-CA" sz="800" dirty="0" smtClean="0">
                    <a:solidFill>
                      <a:srgbClr val="000000"/>
                    </a:solidFill>
                    <a:latin typeface="Times New Roman" pitchFamily="18" charset="0"/>
                    <a:cs typeface="Arial" pitchFamily="34" charset="0"/>
                  </a:rPr>
                  <a:t>sections qui ont été modifiées :</a:t>
                </a:r>
                <a:endParaRPr kumimoji="0" lang="fr-CA" sz="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10" name="Rectangle 64"/>
              <p:cNvSpPr>
                <a:spLocks noChangeArrowheads="1"/>
              </p:cNvSpPr>
              <p:nvPr/>
            </p:nvSpPr>
            <p:spPr bwMode="auto">
              <a:xfrm>
                <a:off x="954" y="2509"/>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11" name="Rectangle 65"/>
              <p:cNvSpPr>
                <a:spLocks noChangeArrowheads="1"/>
              </p:cNvSpPr>
              <p:nvPr/>
            </p:nvSpPr>
            <p:spPr bwMode="auto">
              <a:xfrm>
                <a:off x="1032" y="2665"/>
                <a:ext cx="303"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smtClean="0">
                    <a:ln>
                      <a:noFill/>
                    </a:ln>
                    <a:solidFill>
                      <a:srgbClr val="000000"/>
                    </a:solidFill>
                    <a:effectLst/>
                    <a:latin typeface="Times New Roman" pitchFamily="18" charset="0"/>
                    <a:cs typeface="Arial" pitchFamily="34" charset="0"/>
                  </a:rPr>
                  <a:t>Section 4</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12" name="Rectangle 66"/>
              <p:cNvSpPr>
                <a:spLocks noChangeArrowheads="1"/>
              </p:cNvSpPr>
              <p:nvPr/>
            </p:nvSpPr>
            <p:spPr bwMode="auto">
              <a:xfrm>
                <a:off x="1782" y="2509"/>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13" name="Rectangle 67"/>
              <p:cNvSpPr>
                <a:spLocks noChangeArrowheads="1"/>
              </p:cNvSpPr>
              <p:nvPr/>
            </p:nvSpPr>
            <p:spPr bwMode="auto">
              <a:xfrm>
                <a:off x="2748" y="2509"/>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14" name="Rectangle 68"/>
              <p:cNvSpPr>
                <a:spLocks noChangeArrowheads="1"/>
              </p:cNvSpPr>
              <p:nvPr/>
            </p:nvSpPr>
            <p:spPr bwMode="auto">
              <a:xfrm>
                <a:off x="954" y="1459"/>
                <a:ext cx="127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lvl="0"/>
                <a:r>
                  <a:rPr lang="fr-FR" sz="1000" dirty="0">
                    <a:solidFill>
                      <a:srgbClr val="000000"/>
                    </a:solidFill>
                    <a:latin typeface="Times New Roman" pitchFamily="18" charset="0"/>
                    <a:cs typeface="Arial" pitchFamily="34" charset="0"/>
                  </a:rPr>
                  <a:t>Période sur laquelle portent les </a:t>
                </a:r>
              </a:p>
              <a:p>
                <a:pPr lvl="0"/>
                <a:r>
                  <a:rPr lang="fr-FR" sz="1000" dirty="0">
                    <a:solidFill>
                      <a:srgbClr val="000000"/>
                    </a:solidFill>
                    <a:latin typeface="Times New Roman" pitchFamily="18" charset="0"/>
                    <a:cs typeface="Arial" pitchFamily="34" charset="0"/>
                  </a:rPr>
                  <a:t>renseignements (</a:t>
                </a:r>
                <a:r>
                  <a:rPr lang="fr-FR" sz="1000" dirty="0" smtClean="0">
                    <a:solidFill>
                      <a:srgbClr val="000000"/>
                    </a:solidFill>
                    <a:latin typeface="Times New Roman" pitchFamily="18" charset="0"/>
                    <a:cs typeface="Arial" pitchFamily="34" charset="0"/>
                  </a:rPr>
                  <a:t>n’inclure qu’une </a:t>
                </a:r>
                <a:r>
                  <a:rPr lang="fr-FR" sz="1000" dirty="0">
                    <a:solidFill>
                      <a:srgbClr val="000000"/>
                    </a:solidFill>
                    <a:latin typeface="Times New Roman" pitchFamily="18" charset="0"/>
                    <a:cs typeface="Arial" pitchFamily="34" charset="0"/>
                  </a:rPr>
                  <a:t>seule</a:t>
                </a:r>
              </a:p>
              <a:p>
                <a:pPr lvl="0"/>
                <a:r>
                  <a:rPr lang="fr-FR" sz="1000" dirty="0">
                    <a:solidFill>
                      <a:srgbClr val="000000"/>
                    </a:solidFill>
                    <a:latin typeface="Times New Roman" pitchFamily="18" charset="0"/>
                    <a:cs typeface="Arial" pitchFamily="34" charset="0"/>
                  </a:rPr>
                  <a:t>période de rapport par formulaire) </a:t>
                </a:r>
                <a:r>
                  <a:rPr lang="fr-FR" sz="1000" dirty="0" smtClean="0">
                    <a:solidFill>
                      <a:srgbClr val="000000"/>
                    </a:solidFill>
                    <a:latin typeface="Times New Roman" pitchFamily="18"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17" name="Rectangle 71"/>
              <p:cNvSpPr>
                <a:spLocks noChangeArrowheads="1"/>
              </p:cNvSpPr>
              <p:nvPr/>
            </p:nvSpPr>
            <p:spPr bwMode="auto">
              <a:xfrm>
                <a:off x="2886" y="1681"/>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18" name="Rectangle 72"/>
              <p:cNvSpPr>
                <a:spLocks noChangeArrowheads="1"/>
              </p:cNvSpPr>
              <p:nvPr/>
            </p:nvSpPr>
            <p:spPr bwMode="auto">
              <a:xfrm>
                <a:off x="3162" y="1681"/>
                <a:ext cx="30" cy="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19" name="Rectangle 73"/>
              <p:cNvSpPr>
                <a:spLocks noChangeArrowheads="1"/>
              </p:cNvSpPr>
              <p:nvPr/>
            </p:nvSpPr>
            <p:spPr bwMode="auto">
              <a:xfrm>
                <a:off x="2574" y="1591"/>
                <a:ext cx="46"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800" dirty="0" smtClean="0">
                    <a:solidFill>
                      <a:srgbClr val="000000"/>
                    </a:solidFill>
                    <a:latin typeface="Times New Roman" pitchFamily="18" charset="0"/>
                    <a:cs typeface="Arial" pitchFamily="34" charset="0"/>
                  </a:rPr>
                  <a:t>A</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20" name="Rectangle 74"/>
              <p:cNvSpPr>
                <a:spLocks noChangeArrowheads="1"/>
              </p:cNvSpPr>
              <p:nvPr/>
            </p:nvSpPr>
            <p:spPr bwMode="auto">
              <a:xfrm>
                <a:off x="2982" y="1591"/>
                <a:ext cx="96" cy="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Times New Roman" pitchFamily="18" charset="0"/>
                    <a:cs typeface="Arial" pitchFamily="34" charset="0"/>
                  </a:rPr>
                  <a:t>M</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21" name="Rectangle 75"/>
              <p:cNvSpPr>
                <a:spLocks noChangeArrowheads="1"/>
              </p:cNvSpPr>
              <p:nvPr/>
            </p:nvSpPr>
            <p:spPr bwMode="auto">
              <a:xfrm>
                <a:off x="3264" y="1591"/>
                <a:ext cx="25"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800" dirty="0">
                    <a:solidFill>
                      <a:srgbClr val="000000"/>
                    </a:solidFill>
                    <a:latin typeface="Times New Roman" pitchFamily="18" charset="0"/>
                    <a:cs typeface="Arial" pitchFamily="34" charset="0"/>
                  </a:rPr>
                  <a:t>J</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22" name="Rectangle 76"/>
              <p:cNvSpPr>
                <a:spLocks noChangeArrowheads="1"/>
              </p:cNvSpPr>
              <p:nvPr/>
            </p:nvSpPr>
            <p:spPr bwMode="auto">
              <a:xfrm>
                <a:off x="3816" y="1591"/>
                <a:ext cx="46"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800" dirty="0">
                    <a:solidFill>
                      <a:srgbClr val="000000"/>
                    </a:solidFill>
                    <a:latin typeface="Times New Roman" pitchFamily="18" charset="0"/>
                    <a:cs typeface="Arial" pitchFamily="34" charset="0"/>
                  </a:rPr>
                  <a:t>A</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23" name="Rectangle 77"/>
              <p:cNvSpPr>
                <a:spLocks noChangeArrowheads="1"/>
              </p:cNvSpPr>
              <p:nvPr/>
            </p:nvSpPr>
            <p:spPr bwMode="auto">
              <a:xfrm>
                <a:off x="4224" y="1591"/>
                <a:ext cx="96" cy="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rgbClr val="000000"/>
                    </a:solidFill>
                    <a:effectLst/>
                    <a:latin typeface="Times New Roman" pitchFamily="18" charset="0"/>
                    <a:cs typeface="Arial" pitchFamily="34" charset="0"/>
                  </a:rPr>
                  <a:t>M</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24" name="Rectangle 78"/>
              <p:cNvSpPr>
                <a:spLocks noChangeArrowheads="1"/>
              </p:cNvSpPr>
              <p:nvPr/>
            </p:nvSpPr>
            <p:spPr bwMode="auto">
              <a:xfrm>
                <a:off x="4506" y="1591"/>
                <a:ext cx="25" cy="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800" dirty="0">
                    <a:solidFill>
                      <a:srgbClr val="000000"/>
                    </a:solidFill>
                    <a:latin typeface="Times New Roman" pitchFamily="18" charset="0"/>
                    <a:cs typeface="Arial" pitchFamily="34" charset="0"/>
                  </a:rPr>
                  <a:t>J</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25" name="Rectangle 79"/>
              <p:cNvSpPr>
                <a:spLocks noChangeArrowheads="1"/>
              </p:cNvSpPr>
              <p:nvPr/>
            </p:nvSpPr>
            <p:spPr bwMode="auto">
              <a:xfrm>
                <a:off x="4932" y="757"/>
                <a:ext cx="6" cy="1"/>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26" name="Line 80"/>
              <p:cNvSpPr>
                <a:spLocks noChangeShapeType="1"/>
              </p:cNvSpPr>
              <p:nvPr/>
            </p:nvSpPr>
            <p:spPr bwMode="auto">
              <a:xfrm>
                <a:off x="942" y="913"/>
                <a:ext cx="234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27" name="Rectangle 81"/>
              <p:cNvSpPr>
                <a:spLocks noChangeArrowheads="1"/>
              </p:cNvSpPr>
              <p:nvPr/>
            </p:nvSpPr>
            <p:spPr bwMode="auto">
              <a:xfrm>
                <a:off x="942" y="913"/>
                <a:ext cx="234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28" name="Line 82"/>
              <p:cNvSpPr>
                <a:spLocks noChangeShapeType="1"/>
              </p:cNvSpPr>
              <p:nvPr/>
            </p:nvSpPr>
            <p:spPr bwMode="auto">
              <a:xfrm>
                <a:off x="4932" y="763"/>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29" name="Rectangle 83"/>
              <p:cNvSpPr>
                <a:spLocks noChangeArrowheads="1"/>
              </p:cNvSpPr>
              <p:nvPr/>
            </p:nvSpPr>
            <p:spPr bwMode="auto">
              <a:xfrm>
                <a:off x="4932" y="763"/>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30" name="Line 84"/>
              <p:cNvSpPr>
                <a:spLocks noChangeShapeType="1"/>
              </p:cNvSpPr>
              <p:nvPr/>
            </p:nvSpPr>
            <p:spPr bwMode="auto">
              <a:xfrm>
                <a:off x="936" y="913"/>
                <a:ext cx="0" cy="1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31" name="Rectangle 85"/>
              <p:cNvSpPr>
                <a:spLocks noChangeArrowheads="1"/>
              </p:cNvSpPr>
              <p:nvPr/>
            </p:nvSpPr>
            <p:spPr bwMode="auto">
              <a:xfrm>
                <a:off x="936" y="913"/>
                <a:ext cx="6" cy="1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32" name="Line 86"/>
              <p:cNvSpPr>
                <a:spLocks noChangeShapeType="1"/>
              </p:cNvSpPr>
              <p:nvPr/>
            </p:nvSpPr>
            <p:spPr bwMode="auto">
              <a:xfrm>
                <a:off x="942" y="1069"/>
                <a:ext cx="2346"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33" name="Rectangle 87"/>
              <p:cNvSpPr>
                <a:spLocks noChangeArrowheads="1"/>
              </p:cNvSpPr>
              <p:nvPr/>
            </p:nvSpPr>
            <p:spPr bwMode="auto">
              <a:xfrm>
                <a:off x="942" y="1069"/>
                <a:ext cx="2346"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34" name="Line 88"/>
              <p:cNvSpPr>
                <a:spLocks noChangeShapeType="1"/>
              </p:cNvSpPr>
              <p:nvPr/>
            </p:nvSpPr>
            <p:spPr bwMode="auto">
              <a:xfrm>
                <a:off x="3288" y="1069"/>
                <a:ext cx="1512" cy="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35" name="Rectangle 89"/>
              <p:cNvSpPr>
                <a:spLocks noChangeArrowheads="1"/>
              </p:cNvSpPr>
              <p:nvPr/>
            </p:nvSpPr>
            <p:spPr bwMode="auto">
              <a:xfrm>
                <a:off x="3288" y="1069"/>
                <a:ext cx="1512"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36" name="Line 90"/>
              <p:cNvSpPr>
                <a:spLocks noChangeShapeType="1"/>
              </p:cNvSpPr>
              <p:nvPr/>
            </p:nvSpPr>
            <p:spPr bwMode="auto">
              <a:xfrm>
                <a:off x="4932" y="919"/>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37" name="Rectangle 91"/>
              <p:cNvSpPr>
                <a:spLocks noChangeArrowheads="1"/>
              </p:cNvSpPr>
              <p:nvPr/>
            </p:nvSpPr>
            <p:spPr bwMode="auto">
              <a:xfrm>
                <a:off x="4932" y="919"/>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38" name="Line 92"/>
              <p:cNvSpPr>
                <a:spLocks noChangeShapeType="1"/>
              </p:cNvSpPr>
              <p:nvPr/>
            </p:nvSpPr>
            <p:spPr bwMode="auto">
              <a:xfrm>
                <a:off x="4932" y="1075"/>
                <a:ext cx="0" cy="10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39" name="Rectangle 93"/>
              <p:cNvSpPr>
                <a:spLocks noChangeArrowheads="1"/>
              </p:cNvSpPr>
              <p:nvPr/>
            </p:nvSpPr>
            <p:spPr bwMode="auto">
              <a:xfrm>
                <a:off x="4932" y="1075"/>
                <a:ext cx="6" cy="10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40" name="Line 94"/>
              <p:cNvSpPr>
                <a:spLocks noChangeShapeType="1"/>
              </p:cNvSpPr>
              <p:nvPr/>
            </p:nvSpPr>
            <p:spPr bwMode="auto">
              <a:xfrm>
                <a:off x="4932" y="1189"/>
                <a:ext cx="0" cy="16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41" name="Rectangle 95"/>
              <p:cNvSpPr>
                <a:spLocks noChangeArrowheads="1"/>
              </p:cNvSpPr>
              <p:nvPr/>
            </p:nvSpPr>
            <p:spPr bwMode="auto">
              <a:xfrm>
                <a:off x="4932" y="1189"/>
                <a:ext cx="6" cy="16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42" name="Rectangle 96"/>
              <p:cNvSpPr>
                <a:spLocks noChangeArrowheads="1"/>
              </p:cNvSpPr>
              <p:nvPr/>
            </p:nvSpPr>
            <p:spPr bwMode="auto">
              <a:xfrm>
                <a:off x="942" y="1441"/>
                <a:ext cx="386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43" name="Line 97"/>
              <p:cNvSpPr>
                <a:spLocks noChangeShapeType="1"/>
              </p:cNvSpPr>
              <p:nvPr/>
            </p:nvSpPr>
            <p:spPr bwMode="auto">
              <a:xfrm>
                <a:off x="4932" y="1357"/>
                <a:ext cx="0" cy="9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44" name="Rectangle 98"/>
              <p:cNvSpPr>
                <a:spLocks noChangeArrowheads="1"/>
              </p:cNvSpPr>
              <p:nvPr/>
            </p:nvSpPr>
            <p:spPr bwMode="auto">
              <a:xfrm>
                <a:off x="4932" y="1357"/>
                <a:ext cx="6" cy="9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45" name="Line 99"/>
              <p:cNvSpPr>
                <a:spLocks noChangeShapeType="1"/>
              </p:cNvSpPr>
              <p:nvPr/>
            </p:nvSpPr>
            <p:spPr bwMode="auto">
              <a:xfrm>
                <a:off x="2322" y="1585"/>
                <a:ext cx="109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46" name="Rectangle 100"/>
              <p:cNvSpPr>
                <a:spLocks noChangeArrowheads="1"/>
              </p:cNvSpPr>
              <p:nvPr/>
            </p:nvSpPr>
            <p:spPr bwMode="auto">
              <a:xfrm>
                <a:off x="2322" y="1585"/>
                <a:ext cx="109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47" name="Line 101"/>
              <p:cNvSpPr>
                <a:spLocks noChangeShapeType="1"/>
              </p:cNvSpPr>
              <p:nvPr/>
            </p:nvSpPr>
            <p:spPr bwMode="auto">
              <a:xfrm>
                <a:off x="3564" y="1585"/>
                <a:ext cx="109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48" name="Rectangle 102"/>
              <p:cNvSpPr>
                <a:spLocks noChangeArrowheads="1"/>
              </p:cNvSpPr>
              <p:nvPr/>
            </p:nvSpPr>
            <p:spPr bwMode="auto">
              <a:xfrm>
                <a:off x="3564" y="1585"/>
                <a:ext cx="109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49" name="Line 103"/>
              <p:cNvSpPr>
                <a:spLocks noChangeShapeType="1"/>
              </p:cNvSpPr>
              <p:nvPr/>
            </p:nvSpPr>
            <p:spPr bwMode="auto">
              <a:xfrm>
                <a:off x="4932" y="1453"/>
                <a:ext cx="0" cy="13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50" name="Rectangle 104"/>
              <p:cNvSpPr>
                <a:spLocks noChangeArrowheads="1"/>
              </p:cNvSpPr>
              <p:nvPr/>
            </p:nvSpPr>
            <p:spPr bwMode="auto">
              <a:xfrm>
                <a:off x="4932" y="1453"/>
                <a:ext cx="6" cy="13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51" name="Line 105"/>
              <p:cNvSpPr>
                <a:spLocks noChangeShapeType="1"/>
              </p:cNvSpPr>
              <p:nvPr/>
            </p:nvSpPr>
            <p:spPr bwMode="auto">
              <a:xfrm>
                <a:off x="4932" y="1591"/>
                <a:ext cx="0" cy="7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52" name="Rectangle 106"/>
              <p:cNvSpPr>
                <a:spLocks noChangeArrowheads="1"/>
              </p:cNvSpPr>
              <p:nvPr/>
            </p:nvSpPr>
            <p:spPr bwMode="auto">
              <a:xfrm>
                <a:off x="4932" y="1591"/>
                <a:ext cx="6" cy="7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53" name="Rectangle 107"/>
              <p:cNvSpPr>
                <a:spLocks noChangeArrowheads="1"/>
              </p:cNvSpPr>
              <p:nvPr/>
            </p:nvSpPr>
            <p:spPr bwMode="auto">
              <a:xfrm>
                <a:off x="2310" y="1453"/>
                <a:ext cx="12" cy="3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54" name="Line 108"/>
              <p:cNvSpPr>
                <a:spLocks noChangeShapeType="1"/>
              </p:cNvSpPr>
              <p:nvPr/>
            </p:nvSpPr>
            <p:spPr bwMode="auto">
              <a:xfrm>
                <a:off x="2730" y="1189"/>
                <a:ext cx="0" cy="16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55" name="Rectangle 109"/>
              <p:cNvSpPr>
                <a:spLocks noChangeArrowheads="1"/>
              </p:cNvSpPr>
              <p:nvPr/>
            </p:nvSpPr>
            <p:spPr bwMode="auto">
              <a:xfrm>
                <a:off x="2730" y="1189"/>
                <a:ext cx="6" cy="16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56" name="Line 110"/>
              <p:cNvSpPr>
                <a:spLocks noChangeShapeType="1"/>
              </p:cNvSpPr>
              <p:nvPr/>
            </p:nvSpPr>
            <p:spPr bwMode="auto">
              <a:xfrm>
                <a:off x="2868" y="1663"/>
                <a:ext cx="0" cy="10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57" name="Rectangle 111"/>
              <p:cNvSpPr>
                <a:spLocks noChangeArrowheads="1"/>
              </p:cNvSpPr>
              <p:nvPr/>
            </p:nvSpPr>
            <p:spPr bwMode="auto">
              <a:xfrm>
                <a:off x="2868" y="1663"/>
                <a:ext cx="6" cy="10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58" name="Line 112"/>
              <p:cNvSpPr>
                <a:spLocks noChangeShapeType="1"/>
              </p:cNvSpPr>
              <p:nvPr/>
            </p:nvSpPr>
            <p:spPr bwMode="auto">
              <a:xfrm>
                <a:off x="3144" y="1663"/>
                <a:ext cx="0" cy="10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59" name="Rectangle 113"/>
              <p:cNvSpPr>
                <a:spLocks noChangeArrowheads="1"/>
              </p:cNvSpPr>
              <p:nvPr/>
            </p:nvSpPr>
            <p:spPr bwMode="auto">
              <a:xfrm>
                <a:off x="3144" y="1663"/>
                <a:ext cx="6" cy="10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60" name="Line 114"/>
              <p:cNvSpPr>
                <a:spLocks noChangeShapeType="1"/>
              </p:cNvSpPr>
              <p:nvPr/>
            </p:nvSpPr>
            <p:spPr bwMode="auto">
              <a:xfrm>
                <a:off x="3282" y="919"/>
                <a:ext cx="0" cy="15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61" name="Rectangle 115"/>
              <p:cNvSpPr>
                <a:spLocks noChangeArrowheads="1"/>
              </p:cNvSpPr>
              <p:nvPr/>
            </p:nvSpPr>
            <p:spPr bwMode="auto">
              <a:xfrm>
                <a:off x="3282" y="919"/>
                <a:ext cx="6" cy="1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62" name="Rectangle 116"/>
              <p:cNvSpPr>
                <a:spLocks noChangeArrowheads="1"/>
              </p:cNvSpPr>
              <p:nvPr/>
            </p:nvSpPr>
            <p:spPr bwMode="auto">
              <a:xfrm>
                <a:off x="2322" y="1771"/>
                <a:ext cx="110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63" name="Rectangle 117"/>
              <p:cNvSpPr>
                <a:spLocks noChangeArrowheads="1"/>
              </p:cNvSpPr>
              <p:nvPr/>
            </p:nvSpPr>
            <p:spPr bwMode="auto">
              <a:xfrm>
                <a:off x="3414" y="1453"/>
                <a:ext cx="12" cy="3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64" name="Rectangle 118"/>
              <p:cNvSpPr>
                <a:spLocks noChangeArrowheads="1"/>
              </p:cNvSpPr>
              <p:nvPr/>
            </p:nvSpPr>
            <p:spPr bwMode="auto">
              <a:xfrm>
                <a:off x="3552" y="1453"/>
                <a:ext cx="12" cy="3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65" name="Line 119"/>
              <p:cNvSpPr>
                <a:spLocks noChangeShapeType="1"/>
              </p:cNvSpPr>
              <p:nvPr/>
            </p:nvSpPr>
            <p:spPr bwMode="auto">
              <a:xfrm>
                <a:off x="4110" y="1663"/>
                <a:ext cx="0" cy="10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66" name="Rectangle 120"/>
              <p:cNvSpPr>
                <a:spLocks noChangeArrowheads="1"/>
              </p:cNvSpPr>
              <p:nvPr/>
            </p:nvSpPr>
            <p:spPr bwMode="auto">
              <a:xfrm>
                <a:off x="4110" y="1663"/>
                <a:ext cx="6" cy="10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67" name="Line 121"/>
              <p:cNvSpPr>
                <a:spLocks noChangeShapeType="1"/>
              </p:cNvSpPr>
              <p:nvPr/>
            </p:nvSpPr>
            <p:spPr bwMode="auto">
              <a:xfrm>
                <a:off x="4386" y="1663"/>
                <a:ext cx="0" cy="108"/>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68" name="Rectangle 122"/>
              <p:cNvSpPr>
                <a:spLocks noChangeArrowheads="1"/>
              </p:cNvSpPr>
              <p:nvPr/>
            </p:nvSpPr>
            <p:spPr bwMode="auto">
              <a:xfrm>
                <a:off x="4386" y="1663"/>
                <a:ext cx="6" cy="108"/>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69" name="Rectangle 123"/>
              <p:cNvSpPr>
                <a:spLocks noChangeArrowheads="1"/>
              </p:cNvSpPr>
              <p:nvPr/>
            </p:nvSpPr>
            <p:spPr bwMode="auto">
              <a:xfrm>
                <a:off x="3564" y="1771"/>
                <a:ext cx="110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70" name="Rectangle 124"/>
              <p:cNvSpPr>
                <a:spLocks noChangeArrowheads="1"/>
              </p:cNvSpPr>
              <p:nvPr/>
            </p:nvSpPr>
            <p:spPr bwMode="auto">
              <a:xfrm>
                <a:off x="4656" y="1453"/>
                <a:ext cx="12" cy="33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71" name="Line 125"/>
              <p:cNvSpPr>
                <a:spLocks noChangeShapeType="1"/>
              </p:cNvSpPr>
              <p:nvPr/>
            </p:nvSpPr>
            <p:spPr bwMode="auto">
              <a:xfrm>
                <a:off x="4932" y="1669"/>
                <a:ext cx="0" cy="10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72" name="Rectangle 126"/>
              <p:cNvSpPr>
                <a:spLocks noChangeArrowheads="1"/>
              </p:cNvSpPr>
              <p:nvPr/>
            </p:nvSpPr>
            <p:spPr bwMode="auto">
              <a:xfrm>
                <a:off x="4932" y="1669"/>
                <a:ext cx="6" cy="10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73" name="Rectangle 127"/>
              <p:cNvSpPr>
                <a:spLocks noChangeArrowheads="1"/>
              </p:cNvSpPr>
              <p:nvPr/>
            </p:nvSpPr>
            <p:spPr bwMode="auto">
              <a:xfrm>
                <a:off x="930" y="1441"/>
                <a:ext cx="12" cy="45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74" name="Rectangle 128"/>
              <p:cNvSpPr>
                <a:spLocks noChangeArrowheads="1"/>
              </p:cNvSpPr>
              <p:nvPr/>
            </p:nvSpPr>
            <p:spPr bwMode="auto">
              <a:xfrm>
                <a:off x="942" y="1885"/>
                <a:ext cx="386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75" name="Rectangle 129"/>
              <p:cNvSpPr>
                <a:spLocks noChangeArrowheads="1"/>
              </p:cNvSpPr>
              <p:nvPr/>
            </p:nvSpPr>
            <p:spPr bwMode="auto">
              <a:xfrm>
                <a:off x="4794" y="1453"/>
                <a:ext cx="12" cy="444"/>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76" name="Line 130"/>
              <p:cNvSpPr>
                <a:spLocks noChangeShapeType="1"/>
              </p:cNvSpPr>
              <p:nvPr/>
            </p:nvSpPr>
            <p:spPr bwMode="auto">
              <a:xfrm>
                <a:off x="4932" y="1783"/>
                <a:ext cx="0" cy="10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77" name="Rectangle 131"/>
              <p:cNvSpPr>
                <a:spLocks noChangeArrowheads="1"/>
              </p:cNvSpPr>
              <p:nvPr/>
            </p:nvSpPr>
            <p:spPr bwMode="auto">
              <a:xfrm>
                <a:off x="4932" y="1783"/>
                <a:ext cx="6" cy="10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78" name="Line 132"/>
              <p:cNvSpPr>
                <a:spLocks noChangeShapeType="1"/>
              </p:cNvSpPr>
              <p:nvPr/>
            </p:nvSpPr>
            <p:spPr bwMode="auto">
              <a:xfrm>
                <a:off x="4932" y="1897"/>
                <a:ext cx="0" cy="108"/>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79" name="Rectangle 133"/>
              <p:cNvSpPr>
                <a:spLocks noChangeArrowheads="1"/>
              </p:cNvSpPr>
              <p:nvPr/>
            </p:nvSpPr>
            <p:spPr bwMode="auto">
              <a:xfrm>
                <a:off x="4932" y="1897"/>
                <a:ext cx="6" cy="108"/>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80" name="Rectangle 134"/>
              <p:cNvSpPr>
                <a:spLocks noChangeArrowheads="1"/>
              </p:cNvSpPr>
              <p:nvPr/>
            </p:nvSpPr>
            <p:spPr bwMode="auto">
              <a:xfrm>
                <a:off x="942" y="2155"/>
                <a:ext cx="386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81" name="Line 135"/>
              <p:cNvSpPr>
                <a:spLocks noChangeShapeType="1"/>
              </p:cNvSpPr>
              <p:nvPr/>
            </p:nvSpPr>
            <p:spPr bwMode="auto">
              <a:xfrm>
                <a:off x="4932" y="2011"/>
                <a:ext cx="0" cy="15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82" name="Rectangle 136"/>
              <p:cNvSpPr>
                <a:spLocks noChangeArrowheads="1"/>
              </p:cNvSpPr>
              <p:nvPr/>
            </p:nvSpPr>
            <p:spPr bwMode="auto">
              <a:xfrm>
                <a:off x="4932" y="2011"/>
                <a:ext cx="6" cy="15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83" name="Rectangle 137"/>
              <p:cNvSpPr>
                <a:spLocks noChangeArrowheads="1"/>
              </p:cNvSpPr>
              <p:nvPr/>
            </p:nvSpPr>
            <p:spPr bwMode="auto">
              <a:xfrm>
                <a:off x="942" y="2395"/>
                <a:ext cx="386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84" name="Line 138"/>
              <p:cNvSpPr>
                <a:spLocks noChangeShapeType="1"/>
              </p:cNvSpPr>
              <p:nvPr/>
            </p:nvSpPr>
            <p:spPr bwMode="auto">
              <a:xfrm>
                <a:off x="4932" y="2167"/>
                <a:ext cx="0" cy="234"/>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85" name="Rectangle 139"/>
              <p:cNvSpPr>
                <a:spLocks noChangeArrowheads="1"/>
              </p:cNvSpPr>
              <p:nvPr/>
            </p:nvSpPr>
            <p:spPr bwMode="auto">
              <a:xfrm>
                <a:off x="4932" y="2167"/>
                <a:ext cx="6" cy="234"/>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86" name="Line 140"/>
              <p:cNvSpPr>
                <a:spLocks noChangeShapeType="1"/>
              </p:cNvSpPr>
              <p:nvPr/>
            </p:nvSpPr>
            <p:spPr bwMode="auto">
              <a:xfrm>
                <a:off x="1494" y="2599"/>
                <a:ext cx="13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87" name="Rectangle 141"/>
              <p:cNvSpPr>
                <a:spLocks noChangeArrowheads="1"/>
              </p:cNvSpPr>
              <p:nvPr/>
            </p:nvSpPr>
            <p:spPr bwMode="auto">
              <a:xfrm>
                <a:off x="1494" y="2599"/>
                <a:ext cx="138"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88" name="Line 142"/>
              <p:cNvSpPr>
                <a:spLocks noChangeShapeType="1"/>
              </p:cNvSpPr>
              <p:nvPr/>
            </p:nvSpPr>
            <p:spPr bwMode="auto">
              <a:xfrm>
                <a:off x="1770" y="2599"/>
                <a:ext cx="95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89" name="Rectangle 143"/>
              <p:cNvSpPr>
                <a:spLocks noChangeArrowheads="1"/>
              </p:cNvSpPr>
              <p:nvPr/>
            </p:nvSpPr>
            <p:spPr bwMode="auto">
              <a:xfrm>
                <a:off x="1770" y="2599"/>
                <a:ext cx="95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90" name="Line 144"/>
              <p:cNvSpPr>
                <a:spLocks noChangeShapeType="1"/>
              </p:cNvSpPr>
              <p:nvPr/>
            </p:nvSpPr>
            <p:spPr bwMode="auto">
              <a:xfrm>
                <a:off x="2736" y="2599"/>
                <a:ext cx="109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91" name="Rectangle 145"/>
              <p:cNvSpPr>
                <a:spLocks noChangeArrowheads="1"/>
              </p:cNvSpPr>
              <p:nvPr/>
            </p:nvSpPr>
            <p:spPr bwMode="auto">
              <a:xfrm>
                <a:off x="2736" y="2599"/>
                <a:ext cx="109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92" name="Line 146"/>
              <p:cNvSpPr>
                <a:spLocks noChangeShapeType="1"/>
              </p:cNvSpPr>
              <p:nvPr/>
            </p:nvSpPr>
            <p:spPr bwMode="auto">
              <a:xfrm>
                <a:off x="3840" y="2599"/>
                <a:ext cx="95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93" name="Rectangle 147"/>
              <p:cNvSpPr>
                <a:spLocks noChangeArrowheads="1"/>
              </p:cNvSpPr>
              <p:nvPr/>
            </p:nvSpPr>
            <p:spPr bwMode="auto">
              <a:xfrm>
                <a:off x="3840" y="2599"/>
                <a:ext cx="95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94" name="Line 148"/>
              <p:cNvSpPr>
                <a:spLocks noChangeShapeType="1"/>
              </p:cNvSpPr>
              <p:nvPr/>
            </p:nvSpPr>
            <p:spPr bwMode="auto">
              <a:xfrm>
                <a:off x="4932" y="2407"/>
                <a:ext cx="0" cy="19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95" name="Rectangle 149"/>
              <p:cNvSpPr>
                <a:spLocks noChangeArrowheads="1"/>
              </p:cNvSpPr>
              <p:nvPr/>
            </p:nvSpPr>
            <p:spPr bwMode="auto">
              <a:xfrm>
                <a:off x="4932" y="2407"/>
                <a:ext cx="6" cy="19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96" name="Line 150"/>
              <p:cNvSpPr>
                <a:spLocks noChangeShapeType="1"/>
              </p:cNvSpPr>
              <p:nvPr/>
            </p:nvSpPr>
            <p:spPr bwMode="auto">
              <a:xfrm>
                <a:off x="1494" y="2815"/>
                <a:ext cx="13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97" name="Rectangle 151"/>
              <p:cNvSpPr>
                <a:spLocks noChangeArrowheads="1"/>
              </p:cNvSpPr>
              <p:nvPr/>
            </p:nvSpPr>
            <p:spPr bwMode="auto">
              <a:xfrm>
                <a:off x="1494" y="2815"/>
                <a:ext cx="138"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298" name="Line 152"/>
              <p:cNvSpPr>
                <a:spLocks noChangeShapeType="1"/>
              </p:cNvSpPr>
              <p:nvPr/>
            </p:nvSpPr>
            <p:spPr bwMode="auto">
              <a:xfrm>
                <a:off x="1770" y="2815"/>
                <a:ext cx="95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299" name="Rectangle 153"/>
              <p:cNvSpPr>
                <a:spLocks noChangeArrowheads="1"/>
              </p:cNvSpPr>
              <p:nvPr/>
            </p:nvSpPr>
            <p:spPr bwMode="auto">
              <a:xfrm>
                <a:off x="1770" y="2815"/>
                <a:ext cx="95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00" name="Line 154"/>
              <p:cNvSpPr>
                <a:spLocks noChangeShapeType="1"/>
              </p:cNvSpPr>
              <p:nvPr/>
            </p:nvSpPr>
            <p:spPr bwMode="auto">
              <a:xfrm>
                <a:off x="2736" y="2815"/>
                <a:ext cx="109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01" name="Rectangle 155"/>
              <p:cNvSpPr>
                <a:spLocks noChangeArrowheads="1"/>
              </p:cNvSpPr>
              <p:nvPr/>
            </p:nvSpPr>
            <p:spPr bwMode="auto">
              <a:xfrm>
                <a:off x="2736" y="2815"/>
                <a:ext cx="109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02" name="Line 156"/>
              <p:cNvSpPr>
                <a:spLocks noChangeShapeType="1"/>
              </p:cNvSpPr>
              <p:nvPr/>
            </p:nvSpPr>
            <p:spPr bwMode="auto">
              <a:xfrm>
                <a:off x="3840" y="2815"/>
                <a:ext cx="95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03" name="Rectangle 157"/>
              <p:cNvSpPr>
                <a:spLocks noChangeArrowheads="1"/>
              </p:cNvSpPr>
              <p:nvPr/>
            </p:nvSpPr>
            <p:spPr bwMode="auto">
              <a:xfrm>
                <a:off x="3840" y="2815"/>
                <a:ext cx="95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04" name="Line 158"/>
              <p:cNvSpPr>
                <a:spLocks noChangeShapeType="1"/>
              </p:cNvSpPr>
              <p:nvPr/>
            </p:nvSpPr>
            <p:spPr bwMode="auto">
              <a:xfrm>
                <a:off x="4932" y="2605"/>
                <a:ext cx="0" cy="21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05" name="Rectangle 159"/>
              <p:cNvSpPr>
                <a:spLocks noChangeArrowheads="1"/>
              </p:cNvSpPr>
              <p:nvPr/>
            </p:nvSpPr>
            <p:spPr bwMode="auto">
              <a:xfrm>
                <a:off x="4932" y="2605"/>
                <a:ext cx="6" cy="2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06" name="Line 160"/>
              <p:cNvSpPr>
                <a:spLocks noChangeShapeType="1"/>
              </p:cNvSpPr>
              <p:nvPr/>
            </p:nvSpPr>
            <p:spPr bwMode="auto">
              <a:xfrm>
                <a:off x="1488" y="2599"/>
                <a:ext cx="0" cy="22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07" name="Rectangle 161"/>
              <p:cNvSpPr>
                <a:spLocks noChangeArrowheads="1"/>
              </p:cNvSpPr>
              <p:nvPr/>
            </p:nvSpPr>
            <p:spPr bwMode="auto">
              <a:xfrm>
                <a:off x="1488" y="2599"/>
                <a:ext cx="6" cy="22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08" name="Line 162"/>
              <p:cNvSpPr>
                <a:spLocks noChangeShapeType="1"/>
              </p:cNvSpPr>
              <p:nvPr/>
            </p:nvSpPr>
            <p:spPr bwMode="auto">
              <a:xfrm>
                <a:off x="1626" y="2605"/>
                <a:ext cx="0" cy="21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09" name="Rectangle 163"/>
              <p:cNvSpPr>
                <a:spLocks noChangeArrowheads="1"/>
              </p:cNvSpPr>
              <p:nvPr/>
            </p:nvSpPr>
            <p:spPr bwMode="auto">
              <a:xfrm>
                <a:off x="1626" y="2605"/>
                <a:ext cx="6" cy="2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10" name="Rectangle 164"/>
              <p:cNvSpPr>
                <a:spLocks noChangeArrowheads="1"/>
              </p:cNvSpPr>
              <p:nvPr/>
            </p:nvSpPr>
            <p:spPr bwMode="auto">
              <a:xfrm>
                <a:off x="942" y="3025"/>
                <a:ext cx="386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11" name="Line 165"/>
              <p:cNvSpPr>
                <a:spLocks noChangeShapeType="1"/>
              </p:cNvSpPr>
              <p:nvPr/>
            </p:nvSpPr>
            <p:spPr bwMode="auto">
              <a:xfrm>
                <a:off x="4932" y="2821"/>
                <a:ext cx="0" cy="21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12" name="Rectangle 166"/>
              <p:cNvSpPr>
                <a:spLocks noChangeArrowheads="1"/>
              </p:cNvSpPr>
              <p:nvPr/>
            </p:nvSpPr>
            <p:spPr bwMode="auto">
              <a:xfrm>
                <a:off x="4932" y="2821"/>
                <a:ext cx="6" cy="2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13" name="Line 167"/>
              <p:cNvSpPr>
                <a:spLocks noChangeShapeType="1"/>
              </p:cNvSpPr>
              <p:nvPr/>
            </p:nvSpPr>
            <p:spPr bwMode="auto">
              <a:xfrm>
                <a:off x="1494" y="3247"/>
                <a:ext cx="13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14" name="Rectangle 168"/>
              <p:cNvSpPr>
                <a:spLocks noChangeArrowheads="1"/>
              </p:cNvSpPr>
              <p:nvPr/>
            </p:nvSpPr>
            <p:spPr bwMode="auto">
              <a:xfrm>
                <a:off x="1494" y="3247"/>
                <a:ext cx="138"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15" name="Line 169"/>
              <p:cNvSpPr>
                <a:spLocks noChangeShapeType="1"/>
              </p:cNvSpPr>
              <p:nvPr/>
            </p:nvSpPr>
            <p:spPr bwMode="auto">
              <a:xfrm>
                <a:off x="1770" y="3247"/>
                <a:ext cx="95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16" name="Rectangle 170"/>
              <p:cNvSpPr>
                <a:spLocks noChangeArrowheads="1"/>
              </p:cNvSpPr>
              <p:nvPr/>
            </p:nvSpPr>
            <p:spPr bwMode="auto">
              <a:xfrm>
                <a:off x="1770" y="3247"/>
                <a:ext cx="95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17" name="Line 171"/>
              <p:cNvSpPr>
                <a:spLocks noChangeShapeType="1"/>
              </p:cNvSpPr>
              <p:nvPr/>
            </p:nvSpPr>
            <p:spPr bwMode="auto">
              <a:xfrm>
                <a:off x="2736" y="3247"/>
                <a:ext cx="109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18" name="Rectangle 172"/>
              <p:cNvSpPr>
                <a:spLocks noChangeArrowheads="1"/>
              </p:cNvSpPr>
              <p:nvPr/>
            </p:nvSpPr>
            <p:spPr bwMode="auto">
              <a:xfrm>
                <a:off x="2736" y="3247"/>
                <a:ext cx="109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19" name="Line 173"/>
              <p:cNvSpPr>
                <a:spLocks noChangeShapeType="1"/>
              </p:cNvSpPr>
              <p:nvPr/>
            </p:nvSpPr>
            <p:spPr bwMode="auto">
              <a:xfrm>
                <a:off x="3840" y="3247"/>
                <a:ext cx="95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20" name="Rectangle 174"/>
              <p:cNvSpPr>
                <a:spLocks noChangeArrowheads="1"/>
              </p:cNvSpPr>
              <p:nvPr/>
            </p:nvSpPr>
            <p:spPr bwMode="auto">
              <a:xfrm>
                <a:off x="3840" y="3247"/>
                <a:ext cx="95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21" name="Line 175"/>
              <p:cNvSpPr>
                <a:spLocks noChangeShapeType="1"/>
              </p:cNvSpPr>
              <p:nvPr/>
            </p:nvSpPr>
            <p:spPr bwMode="auto">
              <a:xfrm>
                <a:off x="4932" y="3037"/>
                <a:ext cx="0" cy="21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22" name="Rectangle 176"/>
              <p:cNvSpPr>
                <a:spLocks noChangeArrowheads="1"/>
              </p:cNvSpPr>
              <p:nvPr/>
            </p:nvSpPr>
            <p:spPr bwMode="auto">
              <a:xfrm>
                <a:off x="4932" y="3037"/>
                <a:ext cx="6" cy="2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23" name="Line 177"/>
              <p:cNvSpPr>
                <a:spLocks noChangeShapeType="1"/>
              </p:cNvSpPr>
              <p:nvPr/>
            </p:nvSpPr>
            <p:spPr bwMode="auto">
              <a:xfrm>
                <a:off x="1488" y="3247"/>
                <a:ext cx="0" cy="22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24" name="Rectangle 178"/>
              <p:cNvSpPr>
                <a:spLocks noChangeArrowheads="1"/>
              </p:cNvSpPr>
              <p:nvPr/>
            </p:nvSpPr>
            <p:spPr bwMode="auto">
              <a:xfrm>
                <a:off x="1488" y="3247"/>
                <a:ext cx="6" cy="22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25" name="Line 179"/>
              <p:cNvSpPr>
                <a:spLocks noChangeShapeType="1"/>
              </p:cNvSpPr>
              <p:nvPr/>
            </p:nvSpPr>
            <p:spPr bwMode="auto">
              <a:xfrm>
                <a:off x="1494" y="3463"/>
                <a:ext cx="138"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26" name="Rectangle 180"/>
              <p:cNvSpPr>
                <a:spLocks noChangeArrowheads="1"/>
              </p:cNvSpPr>
              <p:nvPr/>
            </p:nvSpPr>
            <p:spPr bwMode="auto">
              <a:xfrm>
                <a:off x="1494" y="3463"/>
                <a:ext cx="138"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27" name="Line 181"/>
              <p:cNvSpPr>
                <a:spLocks noChangeShapeType="1"/>
              </p:cNvSpPr>
              <p:nvPr/>
            </p:nvSpPr>
            <p:spPr bwMode="auto">
              <a:xfrm>
                <a:off x="1626" y="3253"/>
                <a:ext cx="0" cy="216"/>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28" name="Rectangle 182"/>
              <p:cNvSpPr>
                <a:spLocks noChangeArrowheads="1"/>
              </p:cNvSpPr>
              <p:nvPr/>
            </p:nvSpPr>
            <p:spPr bwMode="auto">
              <a:xfrm>
                <a:off x="1626" y="3253"/>
                <a:ext cx="6" cy="21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29" name="Line 183"/>
              <p:cNvSpPr>
                <a:spLocks noChangeShapeType="1"/>
              </p:cNvSpPr>
              <p:nvPr/>
            </p:nvSpPr>
            <p:spPr bwMode="auto">
              <a:xfrm>
                <a:off x="1770" y="3463"/>
                <a:ext cx="95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30" name="Rectangle 184"/>
              <p:cNvSpPr>
                <a:spLocks noChangeArrowheads="1"/>
              </p:cNvSpPr>
              <p:nvPr/>
            </p:nvSpPr>
            <p:spPr bwMode="auto">
              <a:xfrm>
                <a:off x="1770" y="3463"/>
                <a:ext cx="95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31" name="Line 185"/>
              <p:cNvSpPr>
                <a:spLocks noChangeShapeType="1"/>
              </p:cNvSpPr>
              <p:nvPr/>
            </p:nvSpPr>
            <p:spPr bwMode="auto">
              <a:xfrm>
                <a:off x="2736" y="3463"/>
                <a:ext cx="1092"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32" name="Rectangle 186"/>
              <p:cNvSpPr>
                <a:spLocks noChangeArrowheads="1"/>
              </p:cNvSpPr>
              <p:nvPr/>
            </p:nvSpPr>
            <p:spPr bwMode="auto">
              <a:xfrm>
                <a:off x="2736" y="3463"/>
                <a:ext cx="1092"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33" name="Line 187"/>
              <p:cNvSpPr>
                <a:spLocks noChangeShapeType="1"/>
              </p:cNvSpPr>
              <p:nvPr/>
            </p:nvSpPr>
            <p:spPr bwMode="auto">
              <a:xfrm>
                <a:off x="3840" y="3463"/>
                <a:ext cx="954"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34" name="Rectangle 188"/>
              <p:cNvSpPr>
                <a:spLocks noChangeArrowheads="1"/>
              </p:cNvSpPr>
              <p:nvPr/>
            </p:nvSpPr>
            <p:spPr bwMode="auto">
              <a:xfrm>
                <a:off x="3840" y="3463"/>
                <a:ext cx="954" cy="6"/>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35" name="Line 189"/>
              <p:cNvSpPr>
                <a:spLocks noChangeShapeType="1"/>
              </p:cNvSpPr>
              <p:nvPr/>
            </p:nvSpPr>
            <p:spPr bwMode="auto">
              <a:xfrm>
                <a:off x="4932" y="3253"/>
                <a:ext cx="0" cy="21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36" name="Rectangle 190"/>
              <p:cNvSpPr>
                <a:spLocks noChangeArrowheads="1"/>
              </p:cNvSpPr>
              <p:nvPr/>
            </p:nvSpPr>
            <p:spPr bwMode="auto">
              <a:xfrm>
                <a:off x="4932" y="3253"/>
                <a:ext cx="6" cy="21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37" name="Rectangle 191"/>
              <p:cNvSpPr>
                <a:spLocks noChangeArrowheads="1"/>
              </p:cNvSpPr>
              <p:nvPr/>
            </p:nvSpPr>
            <p:spPr bwMode="auto">
              <a:xfrm>
                <a:off x="930" y="2155"/>
                <a:ext cx="12" cy="15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38" name="Rectangle 192"/>
              <p:cNvSpPr>
                <a:spLocks noChangeArrowheads="1"/>
              </p:cNvSpPr>
              <p:nvPr/>
            </p:nvSpPr>
            <p:spPr bwMode="auto">
              <a:xfrm>
                <a:off x="1758" y="2167"/>
                <a:ext cx="12" cy="15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39" name="Rectangle 193"/>
              <p:cNvSpPr>
                <a:spLocks noChangeArrowheads="1"/>
              </p:cNvSpPr>
              <p:nvPr/>
            </p:nvSpPr>
            <p:spPr bwMode="auto">
              <a:xfrm>
                <a:off x="2724" y="2407"/>
                <a:ext cx="12" cy="126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40" name="Rectangle 194"/>
              <p:cNvSpPr>
                <a:spLocks noChangeArrowheads="1"/>
              </p:cNvSpPr>
              <p:nvPr/>
            </p:nvSpPr>
            <p:spPr bwMode="auto">
              <a:xfrm>
                <a:off x="3828" y="2407"/>
                <a:ext cx="12" cy="126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41" name="Rectangle 195"/>
              <p:cNvSpPr>
                <a:spLocks noChangeArrowheads="1"/>
              </p:cNvSpPr>
              <p:nvPr/>
            </p:nvSpPr>
            <p:spPr bwMode="auto">
              <a:xfrm>
                <a:off x="942" y="3655"/>
                <a:ext cx="3864" cy="1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42" name="Rectangle 196"/>
              <p:cNvSpPr>
                <a:spLocks noChangeArrowheads="1"/>
              </p:cNvSpPr>
              <p:nvPr/>
            </p:nvSpPr>
            <p:spPr bwMode="auto">
              <a:xfrm>
                <a:off x="4794" y="2167"/>
                <a:ext cx="12" cy="1500"/>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43" name="Line 197"/>
              <p:cNvSpPr>
                <a:spLocks noChangeShapeType="1"/>
              </p:cNvSpPr>
              <p:nvPr/>
            </p:nvSpPr>
            <p:spPr bwMode="auto">
              <a:xfrm>
                <a:off x="4932" y="3469"/>
                <a:ext cx="0" cy="192"/>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44" name="Rectangle 198"/>
              <p:cNvSpPr>
                <a:spLocks noChangeArrowheads="1"/>
              </p:cNvSpPr>
              <p:nvPr/>
            </p:nvSpPr>
            <p:spPr bwMode="auto">
              <a:xfrm>
                <a:off x="4932" y="3469"/>
                <a:ext cx="6" cy="192"/>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45" name="Line 199"/>
              <p:cNvSpPr>
                <a:spLocks noChangeShapeType="1"/>
              </p:cNvSpPr>
              <p:nvPr/>
            </p:nvSpPr>
            <p:spPr bwMode="auto">
              <a:xfrm>
                <a:off x="4932" y="3667"/>
                <a:ext cx="0" cy="120"/>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46" name="Rectangle 200"/>
              <p:cNvSpPr>
                <a:spLocks noChangeArrowheads="1"/>
              </p:cNvSpPr>
              <p:nvPr/>
            </p:nvSpPr>
            <p:spPr bwMode="auto">
              <a:xfrm>
                <a:off x="4932" y="3667"/>
                <a:ext cx="6" cy="120"/>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47" name="Line 201"/>
              <p:cNvSpPr>
                <a:spLocks noChangeShapeType="1"/>
              </p:cNvSpPr>
              <p:nvPr/>
            </p:nvSpPr>
            <p:spPr bwMode="auto">
              <a:xfrm>
                <a:off x="4932" y="379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48" name="Rectangle 202"/>
              <p:cNvSpPr>
                <a:spLocks noChangeArrowheads="1"/>
              </p:cNvSpPr>
              <p:nvPr/>
            </p:nvSpPr>
            <p:spPr bwMode="auto">
              <a:xfrm>
                <a:off x="4932" y="379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349" name="Line 203"/>
              <p:cNvSpPr>
                <a:spLocks noChangeShapeType="1"/>
              </p:cNvSpPr>
              <p:nvPr/>
            </p:nvSpPr>
            <p:spPr bwMode="auto">
              <a:xfrm>
                <a:off x="4938" y="75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350" name="Rectangle 204"/>
              <p:cNvSpPr>
                <a:spLocks noChangeArrowheads="1"/>
              </p:cNvSpPr>
              <p:nvPr/>
            </p:nvSpPr>
            <p:spPr bwMode="auto">
              <a:xfrm>
                <a:off x="4938" y="75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grpSp>
        <p:sp>
          <p:nvSpPr>
            <p:cNvPr id="6" name="Line 206"/>
            <p:cNvSpPr>
              <a:spLocks noChangeShapeType="1"/>
            </p:cNvSpPr>
            <p:nvPr/>
          </p:nvSpPr>
          <p:spPr bwMode="auto">
            <a:xfrm>
              <a:off x="4938" y="91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 name="Rectangle 207"/>
            <p:cNvSpPr>
              <a:spLocks noChangeArrowheads="1"/>
            </p:cNvSpPr>
            <p:nvPr/>
          </p:nvSpPr>
          <p:spPr bwMode="auto">
            <a:xfrm>
              <a:off x="4938" y="91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8" name="Line 208"/>
            <p:cNvSpPr>
              <a:spLocks noChangeShapeType="1"/>
            </p:cNvSpPr>
            <p:nvPr/>
          </p:nvSpPr>
          <p:spPr bwMode="auto">
            <a:xfrm>
              <a:off x="4938" y="106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9" name="Rectangle 209"/>
            <p:cNvSpPr>
              <a:spLocks noChangeArrowheads="1"/>
            </p:cNvSpPr>
            <p:nvPr/>
          </p:nvSpPr>
          <p:spPr bwMode="auto">
            <a:xfrm>
              <a:off x="4938" y="106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0" name="Line 210"/>
            <p:cNvSpPr>
              <a:spLocks noChangeShapeType="1"/>
            </p:cNvSpPr>
            <p:nvPr/>
          </p:nvSpPr>
          <p:spPr bwMode="auto">
            <a:xfrm>
              <a:off x="4938" y="118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1" name="Rectangle 211"/>
            <p:cNvSpPr>
              <a:spLocks noChangeArrowheads="1"/>
            </p:cNvSpPr>
            <p:nvPr/>
          </p:nvSpPr>
          <p:spPr bwMode="auto">
            <a:xfrm>
              <a:off x="4938" y="118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3" name="Line 212"/>
            <p:cNvSpPr>
              <a:spLocks noChangeShapeType="1"/>
            </p:cNvSpPr>
            <p:nvPr/>
          </p:nvSpPr>
          <p:spPr bwMode="auto">
            <a:xfrm>
              <a:off x="4938" y="135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4" name="Rectangle 213"/>
            <p:cNvSpPr>
              <a:spLocks noChangeArrowheads="1"/>
            </p:cNvSpPr>
            <p:nvPr/>
          </p:nvSpPr>
          <p:spPr bwMode="auto">
            <a:xfrm>
              <a:off x="4938" y="135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5" name="Line 214"/>
            <p:cNvSpPr>
              <a:spLocks noChangeShapeType="1"/>
            </p:cNvSpPr>
            <p:nvPr/>
          </p:nvSpPr>
          <p:spPr bwMode="auto">
            <a:xfrm>
              <a:off x="4938" y="144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6" name="Rectangle 215"/>
            <p:cNvSpPr>
              <a:spLocks noChangeArrowheads="1"/>
            </p:cNvSpPr>
            <p:nvPr/>
          </p:nvSpPr>
          <p:spPr bwMode="auto">
            <a:xfrm>
              <a:off x="4938" y="144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7" name="Line 216"/>
            <p:cNvSpPr>
              <a:spLocks noChangeShapeType="1"/>
            </p:cNvSpPr>
            <p:nvPr/>
          </p:nvSpPr>
          <p:spPr bwMode="auto">
            <a:xfrm>
              <a:off x="4938" y="158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18" name="Rectangle 217"/>
            <p:cNvSpPr>
              <a:spLocks noChangeArrowheads="1"/>
            </p:cNvSpPr>
            <p:nvPr/>
          </p:nvSpPr>
          <p:spPr bwMode="auto">
            <a:xfrm>
              <a:off x="4938" y="158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19" name="Line 218"/>
            <p:cNvSpPr>
              <a:spLocks noChangeShapeType="1"/>
            </p:cNvSpPr>
            <p:nvPr/>
          </p:nvSpPr>
          <p:spPr bwMode="auto">
            <a:xfrm>
              <a:off x="4938" y="166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20" name="Rectangle 219"/>
            <p:cNvSpPr>
              <a:spLocks noChangeArrowheads="1"/>
            </p:cNvSpPr>
            <p:nvPr/>
          </p:nvSpPr>
          <p:spPr bwMode="auto">
            <a:xfrm>
              <a:off x="4938" y="166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1" name="Line 220"/>
            <p:cNvSpPr>
              <a:spLocks noChangeShapeType="1"/>
            </p:cNvSpPr>
            <p:nvPr/>
          </p:nvSpPr>
          <p:spPr bwMode="auto">
            <a:xfrm>
              <a:off x="4938" y="177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22" name="Rectangle 221"/>
            <p:cNvSpPr>
              <a:spLocks noChangeArrowheads="1"/>
            </p:cNvSpPr>
            <p:nvPr/>
          </p:nvSpPr>
          <p:spPr bwMode="auto">
            <a:xfrm>
              <a:off x="4938" y="177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3" name="Line 222"/>
            <p:cNvSpPr>
              <a:spLocks noChangeShapeType="1"/>
            </p:cNvSpPr>
            <p:nvPr/>
          </p:nvSpPr>
          <p:spPr bwMode="auto">
            <a:xfrm>
              <a:off x="4938" y="189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24" name="Rectangle 223"/>
            <p:cNvSpPr>
              <a:spLocks noChangeArrowheads="1"/>
            </p:cNvSpPr>
            <p:nvPr/>
          </p:nvSpPr>
          <p:spPr bwMode="auto">
            <a:xfrm>
              <a:off x="4938" y="189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5" name="Line 224"/>
            <p:cNvSpPr>
              <a:spLocks noChangeShapeType="1"/>
            </p:cNvSpPr>
            <p:nvPr/>
          </p:nvSpPr>
          <p:spPr bwMode="auto">
            <a:xfrm>
              <a:off x="4938" y="200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26" name="Rectangle 225"/>
            <p:cNvSpPr>
              <a:spLocks noChangeArrowheads="1"/>
            </p:cNvSpPr>
            <p:nvPr/>
          </p:nvSpPr>
          <p:spPr bwMode="auto">
            <a:xfrm>
              <a:off x="4938" y="200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7" name="Line 226"/>
            <p:cNvSpPr>
              <a:spLocks noChangeShapeType="1"/>
            </p:cNvSpPr>
            <p:nvPr/>
          </p:nvSpPr>
          <p:spPr bwMode="auto">
            <a:xfrm>
              <a:off x="4938" y="216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28" name="Rectangle 227"/>
            <p:cNvSpPr>
              <a:spLocks noChangeArrowheads="1"/>
            </p:cNvSpPr>
            <p:nvPr/>
          </p:nvSpPr>
          <p:spPr bwMode="auto">
            <a:xfrm>
              <a:off x="4938" y="216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29" name="Line 228"/>
            <p:cNvSpPr>
              <a:spLocks noChangeShapeType="1"/>
            </p:cNvSpPr>
            <p:nvPr/>
          </p:nvSpPr>
          <p:spPr bwMode="auto">
            <a:xfrm>
              <a:off x="4938" y="240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30" name="Rectangle 229"/>
            <p:cNvSpPr>
              <a:spLocks noChangeArrowheads="1"/>
            </p:cNvSpPr>
            <p:nvPr/>
          </p:nvSpPr>
          <p:spPr bwMode="auto">
            <a:xfrm>
              <a:off x="4938" y="240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31" name="Line 230"/>
            <p:cNvSpPr>
              <a:spLocks noChangeShapeType="1"/>
            </p:cNvSpPr>
            <p:nvPr/>
          </p:nvSpPr>
          <p:spPr bwMode="auto">
            <a:xfrm>
              <a:off x="4938" y="2599"/>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168" name="Rectangle 231"/>
            <p:cNvSpPr>
              <a:spLocks noChangeArrowheads="1"/>
            </p:cNvSpPr>
            <p:nvPr/>
          </p:nvSpPr>
          <p:spPr bwMode="auto">
            <a:xfrm>
              <a:off x="4938" y="2599"/>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69" name="Line 232"/>
            <p:cNvSpPr>
              <a:spLocks noChangeShapeType="1"/>
            </p:cNvSpPr>
            <p:nvPr/>
          </p:nvSpPr>
          <p:spPr bwMode="auto">
            <a:xfrm>
              <a:off x="4938" y="2815"/>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170" name="Rectangle 233"/>
            <p:cNvSpPr>
              <a:spLocks noChangeArrowheads="1"/>
            </p:cNvSpPr>
            <p:nvPr/>
          </p:nvSpPr>
          <p:spPr bwMode="auto">
            <a:xfrm>
              <a:off x="4938" y="2815"/>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72" name="Line 234"/>
            <p:cNvSpPr>
              <a:spLocks noChangeShapeType="1"/>
            </p:cNvSpPr>
            <p:nvPr/>
          </p:nvSpPr>
          <p:spPr bwMode="auto">
            <a:xfrm>
              <a:off x="4938" y="303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173" name="Rectangle 235"/>
            <p:cNvSpPr>
              <a:spLocks noChangeArrowheads="1"/>
            </p:cNvSpPr>
            <p:nvPr/>
          </p:nvSpPr>
          <p:spPr bwMode="auto">
            <a:xfrm>
              <a:off x="4938" y="303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74" name="Line 236"/>
            <p:cNvSpPr>
              <a:spLocks noChangeShapeType="1"/>
            </p:cNvSpPr>
            <p:nvPr/>
          </p:nvSpPr>
          <p:spPr bwMode="auto">
            <a:xfrm>
              <a:off x="4938" y="324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175" name="Rectangle 237"/>
            <p:cNvSpPr>
              <a:spLocks noChangeArrowheads="1"/>
            </p:cNvSpPr>
            <p:nvPr/>
          </p:nvSpPr>
          <p:spPr bwMode="auto">
            <a:xfrm>
              <a:off x="4938" y="324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76" name="Line 238"/>
            <p:cNvSpPr>
              <a:spLocks noChangeShapeType="1"/>
            </p:cNvSpPr>
            <p:nvPr/>
          </p:nvSpPr>
          <p:spPr bwMode="auto">
            <a:xfrm>
              <a:off x="4938" y="3463"/>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177" name="Rectangle 239"/>
            <p:cNvSpPr>
              <a:spLocks noChangeArrowheads="1"/>
            </p:cNvSpPr>
            <p:nvPr/>
          </p:nvSpPr>
          <p:spPr bwMode="auto">
            <a:xfrm>
              <a:off x="4938" y="3463"/>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78" name="Line 240"/>
            <p:cNvSpPr>
              <a:spLocks noChangeShapeType="1"/>
            </p:cNvSpPr>
            <p:nvPr/>
          </p:nvSpPr>
          <p:spPr bwMode="auto">
            <a:xfrm>
              <a:off x="4938" y="3661"/>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179" name="Rectangle 241"/>
            <p:cNvSpPr>
              <a:spLocks noChangeArrowheads="1"/>
            </p:cNvSpPr>
            <p:nvPr/>
          </p:nvSpPr>
          <p:spPr bwMode="auto">
            <a:xfrm>
              <a:off x="4938" y="3661"/>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sp>
          <p:nvSpPr>
            <p:cNvPr id="7180" name="Line 242"/>
            <p:cNvSpPr>
              <a:spLocks noChangeShapeType="1"/>
            </p:cNvSpPr>
            <p:nvPr/>
          </p:nvSpPr>
          <p:spPr bwMode="auto">
            <a:xfrm>
              <a:off x="4938" y="3787"/>
              <a:ext cx="1" cy="1"/>
            </a:xfrm>
            <a:prstGeom prst="line">
              <a:avLst/>
            </a:prstGeom>
            <a:noFill/>
            <a:ln w="0">
              <a:solidFill>
                <a:srgbClr val="DADCDD"/>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CA" dirty="0"/>
            </a:p>
          </p:txBody>
        </p:sp>
        <p:sp>
          <p:nvSpPr>
            <p:cNvPr id="7181" name="Rectangle 243"/>
            <p:cNvSpPr>
              <a:spLocks noChangeArrowheads="1"/>
            </p:cNvSpPr>
            <p:nvPr/>
          </p:nvSpPr>
          <p:spPr bwMode="auto">
            <a:xfrm>
              <a:off x="4938" y="3787"/>
              <a:ext cx="6" cy="6"/>
            </a:xfrm>
            <a:prstGeom prst="rect">
              <a:avLst/>
            </a:prstGeom>
            <a:solidFill>
              <a:srgbClr val="DADC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dirty="0"/>
            </a:p>
          </p:txBody>
        </p:sp>
      </p:grpSp>
    </p:spTree>
    <p:extLst>
      <p:ext uri="{BB962C8B-B14F-4D97-AF65-F5344CB8AC3E}">
        <p14:creationId xmlns:p14="http://schemas.microsoft.com/office/powerpoint/2010/main" val="2026428382"/>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FUSIONTAGCURRENTROW}" val="9"/>
  <p:tag name="{FUSIONTAGCURRENTCOLUMN}" val="1"/>
  <p:tag name="{FUSIONTAGTRANSSCORE}" val="0"/>
  <p:tag name="{FUSIONTAGPREVIOUSSLIDE}" val="38"/>
  <p:tag name="{FUSIONTAGPREVIOUSSHAPE}" val="SlideShape_268"/>
  <p:tag name="{FUSIONTAGPREVIOUSSENTENCE}" val="1"/>
  <p:tag name="{FUSIONTAGPREVIOUSTGROUPSTART}" val="1"/>
  <p:tag name="{FUSIONTAGPREVIOUSISNOTES}" val="-1"/>
  <p:tag name="{FUSIONTAGCURRENTSLIDE}" val="38"/>
  <p:tag name="{FUSIONTAGCURRENTSHAPE}" val="SlideShape_267"/>
  <p:tag name="{FUSIONTAGCURRENTSENTENCE}" val="4"/>
  <p:tag name="{FUSIONTAGCURRENTISNOTES}" val="-1"/>
  <p:tag name="{FUSIONTAGSOURCELANGUAGE}" val="4105"/>
  <p:tag name="{FUSIONTAGTARGETLANGUAGE}" val="3084"/>
</p:tagLst>
</file>

<file path=ppt/tags/tag10.xml><?xml version="1.0" encoding="utf-8"?>
<p:tagLst xmlns:a="http://schemas.openxmlformats.org/drawingml/2006/main" xmlns:r="http://schemas.openxmlformats.org/officeDocument/2006/relationships" xmlns:p="http://schemas.openxmlformats.org/presentationml/2006/main">
  <p:tag name="{FUSIONTAGSHAPEID}" val="SlideShape_7"/>
  <p:tag name="NUM" val="2"/>
</p:tagLst>
</file>

<file path=ppt/tags/tag100.xml><?xml version="1.0" encoding="utf-8"?>
<p:tagLst xmlns:a="http://schemas.openxmlformats.org/drawingml/2006/main" xmlns:r="http://schemas.openxmlformats.org/officeDocument/2006/relationships" xmlns:p="http://schemas.openxmlformats.org/presentationml/2006/main">
  <p:tag name="{FUSIONTAGSHAPEID}" val="SlideShape_104"/>
  <p:tag name="NUM" val="1"/>
</p:tagLst>
</file>

<file path=ppt/tags/tag101.xml><?xml version="1.0" encoding="utf-8"?>
<p:tagLst xmlns:a="http://schemas.openxmlformats.org/drawingml/2006/main" xmlns:r="http://schemas.openxmlformats.org/officeDocument/2006/relationships" xmlns:p="http://schemas.openxmlformats.org/presentationml/2006/main">
  <p:tag name="{FUSIONTAGSHAPEID}" val="SlideShape_105"/>
  <p:tag name="NUM" val="2"/>
</p:tagLst>
</file>

<file path=ppt/tags/tag102.xml><?xml version="1.0" encoding="utf-8"?>
<p:tagLst xmlns:a="http://schemas.openxmlformats.org/drawingml/2006/main" xmlns:r="http://schemas.openxmlformats.org/officeDocument/2006/relationships" xmlns:p="http://schemas.openxmlformats.org/presentationml/2006/main">
  <p:tag name="{FUSIONTAGSHAPEID}" val="SlideShape_106"/>
  <p:tag name="NUM" val="3"/>
</p:tagLst>
</file>

<file path=ppt/tags/tag103.xml><?xml version="1.0" encoding="utf-8"?>
<p:tagLst xmlns:a="http://schemas.openxmlformats.org/drawingml/2006/main" xmlns:r="http://schemas.openxmlformats.org/officeDocument/2006/relationships" xmlns:p="http://schemas.openxmlformats.org/presentationml/2006/main">
  <p:tag name="{FUSIONTAGSHAPEID}" val="SlideShape_107"/>
  <p:tag name="NUM" val="4"/>
</p:tagLst>
</file>

<file path=ppt/tags/tag104.xml><?xml version="1.0" encoding="utf-8"?>
<p:tagLst xmlns:a="http://schemas.openxmlformats.org/drawingml/2006/main" xmlns:r="http://schemas.openxmlformats.org/officeDocument/2006/relationships" xmlns:p="http://schemas.openxmlformats.org/presentationml/2006/main">
  <p:tag name="{FUSIONTAGSHAPEID}" val="NotesShape_108"/>
</p:tagLst>
</file>

<file path=ppt/tags/tag105.xml><?xml version="1.0" encoding="utf-8"?>
<p:tagLst xmlns:a="http://schemas.openxmlformats.org/drawingml/2006/main" xmlns:r="http://schemas.openxmlformats.org/officeDocument/2006/relationships" xmlns:p="http://schemas.openxmlformats.org/presentationml/2006/main">
  <p:tag name="{FUSIONTAGSHAPEID}" val="NotesShape_109"/>
</p:tagLst>
</file>

<file path=ppt/tags/tag106.xml><?xml version="1.0" encoding="utf-8"?>
<p:tagLst xmlns:a="http://schemas.openxmlformats.org/drawingml/2006/main" xmlns:r="http://schemas.openxmlformats.org/officeDocument/2006/relationships" xmlns:p="http://schemas.openxmlformats.org/presentationml/2006/main">
  <p:tag name="{FUSIONTAGSHAPEID}" val="NotesShape_110"/>
</p:tagLst>
</file>

<file path=ppt/tags/tag107.xml><?xml version="1.0" encoding="utf-8"?>
<p:tagLst xmlns:a="http://schemas.openxmlformats.org/drawingml/2006/main" xmlns:r="http://schemas.openxmlformats.org/officeDocument/2006/relationships" xmlns:p="http://schemas.openxmlformats.org/presentationml/2006/main">
  <p:tag name="{FUSIONTAGSLIDEMAPPINGINFO}" val="{(SlideShape_114,5,5,[&lt;1,1,1,1,-1&gt;&lt;2,2,2,2,99&gt;&lt;3,3,3,3,100&gt;&lt;4,4,4,4,99&gt;&lt;5,5,5,5,0&gt;])(SlideShape_115,1,1,[&lt;1,1,1,1,99&gt;])}"/>
</p:tagLst>
</file>

<file path=ppt/tags/tag108.xml><?xml version="1.0" encoding="utf-8"?>
<p:tagLst xmlns:a="http://schemas.openxmlformats.org/drawingml/2006/main" xmlns:r="http://schemas.openxmlformats.org/officeDocument/2006/relationships" xmlns:p="http://schemas.openxmlformats.org/presentationml/2006/main">
  <p:tag name="{FUSIONTAGSHAPEID}" val="SlideShape_111"/>
  <p:tag name="NUM" val="1"/>
</p:tagLst>
</file>

<file path=ppt/tags/tag109.xml><?xml version="1.0" encoding="utf-8"?>
<p:tagLst xmlns:a="http://schemas.openxmlformats.org/drawingml/2006/main" xmlns:r="http://schemas.openxmlformats.org/officeDocument/2006/relationships" xmlns:p="http://schemas.openxmlformats.org/presentationml/2006/main">
  <p:tag name="{FUSIONTAGSHAPEID}" val="SlideShape_112"/>
  <p:tag name="NUM" val="2"/>
</p:tagLst>
</file>

<file path=ppt/tags/tag11.xml><?xml version="1.0" encoding="utf-8"?>
<p:tagLst xmlns:a="http://schemas.openxmlformats.org/drawingml/2006/main" xmlns:r="http://schemas.openxmlformats.org/officeDocument/2006/relationships" xmlns:p="http://schemas.openxmlformats.org/presentationml/2006/main">
  <p:tag name="{FUSIONTAGSHAPEID}" val="SlideShape_8"/>
  <p:tag name="NUM" val="3"/>
</p:tagLst>
</file>

<file path=ppt/tags/tag110.xml><?xml version="1.0" encoding="utf-8"?>
<p:tagLst xmlns:a="http://schemas.openxmlformats.org/drawingml/2006/main" xmlns:r="http://schemas.openxmlformats.org/officeDocument/2006/relationships" xmlns:p="http://schemas.openxmlformats.org/presentationml/2006/main">
  <p:tag name="{FUSIONTAGSHAPEID}" val="SlideShape_113"/>
  <p:tag name="NUM" val="3"/>
</p:tagLst>
</file>

<file path=ppt/tags/tag111.xml><?xml version="1.0" encoding="utf-8"?>
<p:tagLst xmlns:a="http://schemas.openxmlformats.org/drawingml/2006/main" xmlns:r="http://schemas.openxmlformats.org/officeDocument/2006/relationships" xmlns:p="http://schemas.openxmlformats.org/presentationml/2006/main">
  <p:tag name="{FUSIONTAGSHAPEID}" val="SlideShape_114"/>
  <p:tag name="NUM" val="4"/>
</p:tagLst>
</file>

<file path=ppt/tags/tag112.xml><?xml version="1.0" encoding="utf-8"?>
<p:tagLst xmlns:a="http://schemas.openxmlformats.org/drawingml/2006/main" xmlns:r="http://schemas.openxmlformats.org/officeDocument/2006/relationships" xmlns:p="http://schemas.openxmlformats.org/presentationml/2006/main">
  <p:tag name="{FUSIONTAGSHAPEID}" val="SlideShape_115"/>
  <p:tag name="NUM" val="5"/>
</p:tagLst>
</file>

<file path=ppt/tags/tag113.xml><?xml version="1.0" encoding="utf-8"?>
<p:tagLst xmlns:a="http://schemas.openxmlformats.org/drawingml/2006/main" xmlns:r="http://schemas.openxmlformats.org/officeDocument/2006/relationships" xmlns:p="http://schemas.openxmlformats.org/presentationml/2006/main">
  <p:tag name="{FUSIONTAGSHAPEID}" val="NotesShape_116"/>
</p:tagLst>
</file>

<file path=ppt/tags/tag114.xml><?xml version="1.0" encoding="utf-8"?>
<p:tagLst xmlns:a="http://schemas.openxmlformats.org/drawingml/2006/main" xmlns:r="http://schemas.openxmlformats.org/officeDocument/2006/relationships" xmlns:p="http://schemas.openxmlformats.org/presentationml/2006/main">
  <p:tag name="{FUSIONTAGSHAPEID}" val="NotesShape_117"/>
</p:tagLst>
</file>

<file path=ppt/tags/tag115.xml><?xml version="1.0" encoding="utf-8"?>
<p:tagLst xmlns:a="http://schemas.openxmlformats.org/drawingml/2006/main" xmlns:r="http://schemas.openxmlformats.org/officeDocument/2006/relationships" xmlns:p="http://schemas.openxmlformats.org/presentationml/2006/main">
  <p:tag name="{FUSIONTAGSHAPEID}" val="NotesShape_118"/>
</p:tagLst>
</file>

<file path=ppt/tags/tag116.xml><?xml version="1.0" encoding="utf-8"?>
<p:tagLst xmlns:a="http://schemas.openxmlformats.org/drawingml/2006/main" xmlns:r="http://schemas.openxmlformats.org/officeDocument/2006/relationships" xmlns:p="http://schemas.openxmlformats.org/presentationml/2006/main">
  <p:tag name="{FUSIONTAGSLIDEMAPPINGINFO}" val="{(SlideShape_121,1,1,[&lt;1,1,1,1,99&gt;])(SlideShape_122,6,6,[&lt;1,1,1,1,0&gt;&lt;2,2,2,2,0&gt;&lt;3,3,3,3,100&gt;&lt;4,4,4,4,0&gt;&lt;5,5,5,5,0&gt;&lt;6,6,6,6,0&gt;])(SlideShape_123,1,1,[&lt;1,1,1,1,99&gt;])}"/>
</p:tagLst>
</file>

<file path=ppt/tags/tag117.xml><?xml version="1.0" encoding="utf-8"?>
<p:tagLst xmlns:a="http://schemas.openxmlformats.org/drawingml/2006/main" xmlns:r="http://schemas.openxmlformats.org/officeDocument/2006/relationships" xmlns:p="http://schemas.openxmlformats.org/presentationml/2006/main">
  <p:tag name="{FUSIONTAGSHAPEID}" val="SlideShape_119"/>
  <p:tag name="NUM" val="1"/>
</p:tagLst>
</file>

<file path=ppt/tags/tag118.xml><?xml version="1.0" encoding="utf-8"?>
<p:tagLst xmlns:a="http://schemas.openxmlformats.org/drawingml/2006/main" xmlns:r="http://schemas.openxmlformats.org/officeDocument/2006/relationships" xmlns:p="http://schemas.openxmlformats.org/presentationml/2006/main">
  <p:tag name="{FUSIONTAGSHAPEID}" val="SlideShape_120"/>
  <p:tag name="NUM" val="2"/>
</p:tagLst>
</file>

<file path=ppt/tags/tag119.xml><?xml version="1.0" encoding="utf-8"?>
<p:tagLst xmlns:a="http://schemas.openxmlformats.org/drawingml/2006/main" xmlns:r="http://schemas.openxmlformats.org/officeDocument/2006/relationships" xmlns:p="http://schemas.openxmlformats.org/presentationml/2006/main">
  <p:tag name="{FUSIONTAGSHAPEID}" val="SlideShape_121"/>
  <p:tag name="NUM" val="3"/>
</p:tagLst>
</file>

<file path=ppt/tags/tag12.xml><?xml version="1.0" encoding="utf-8"?>
<p:tagLst xmlns:a="http://schemas.openxmlformats.org/drawingml/2006/main" xmlns:r="http://schemas.openxmlformats.org/officeDocument/2006/relationships" xmlns:p="http://schemas.openxmlformats.org/presentationml/2006/main">
  <p:tag name="{FUSIONTAGSHAPEID}" val="SlideShape_9"/>
  <p:tag name="NUM" val="4"/>
</p:tagLst>
</file>

<file path=ppt/tags/tag120.xml><?xml version="1.0" encoding="utf-8"?>
<p:tagLst xmlns:a="http://schemas.openxmlformats.org/drawingml/2006/main" xmlns:r="http://schemas.openxmlformats.org/officeDocument/2006/relationships" xmlns:p="http://schemas.openxmlformats.org/presentationml/2006/main">
  <p:tag name="{FUSIONTAGSHAPEID}" val="SlideShape_122"/>
  <p:tag name="NUM" val="4"/>
</p:tagLst>
</file>

<file path=ppt/tags/tag121.xml><?xml version="1.0" encoding="utf-8"?>
<p:tagLst xmlns:a="http://schemas.openxmlformats.org/drawingml/2006/main" xmlns:r="http://schemas.openxmlformats.org/officeDocument/2006/relationships" xmlns:p="http://schemas.openxmlformats.org/presentationml/2006/main">
  <p:tag name="{FUSIONTAGSHAPEID}" val="SlideShape_123"/>
  <p:tag name="NUM" val="5"/>
</p:tagLst>
</file>

<file path=ppt/tags/tag122.xml><?xml version="1.0" encoding="utf-8"?>
<p:tagLst xmlns:a="http://schemas.openxmlformats.org/drawingml/2006/main" xmlns:r="http://schemas.openxmlformats.org/officeDocument/2006/relationships" xmlns:p="http://schemas.openxmlformats.org/presentationml/2006/main">
  <p:tag name="{FUSIONTAGSHAPEID}" val="NotesShape_124"/>
</p:tagLst>
</file>

<file path=ppt/tags/tag123.xml><?xml version="1.0" encoding="utf-8"?>
<p:tagLst xmlns:a="http://schemas.openxmlformats.org/drawingml/2006/main" xmlns:r="http://schemas.openxmlformats.org/officeDocument/2006/relationships" xmlns:p="http://schemas.openxmlformats.org/presentationml/2006/main">
  <p:tag name="{FUSIONTAGSHAPEID}" val="NotesShape_125"/>
</p:tagLst>
</file>

<file path=ppt/tags/tag124.xml><?xml version="1.0" encoding="utf-8"?>
<p:tagLst xmlns:a="http://schemas.openxmlformats.org/drawingml/2006/main" xmlns:r="http://schemas.openxmlformats.org/officeDocument/2006/relationships" xmlns:p="http://schemas.openxmlformats.org/presentationml/2006/main">
  <p:tag name="{FUSIONTAGSHAPEID}" val="NotesShape_126"/>
</p:tagLst>
</file>

<file path=ppt/tags/tag125.xml><?xml version="1.0" encoding="utf-8"?>
<p:tagLst xmlns:a="http://schemas.openxmlformats.org/drawingml/2006/main" xmlns:r="http://schemas.openxmlformats.org/officeDocument/2006/relationships" xmlns:p="http://schemas.openxmlformats.org/presentationml/2006/main">
  <p:tag name="{FUSIONTAGSLIDEMAPPINGINFO}" val="{(SlideShape_129,1,1,[&lt;1,1,1,1,99&gt;])(SlideShape_130,5,5,[&lt;1,1,1,1,0&gt;&lt;2,2,2,2,99&gt;&lt;3,3,3,3,100&gt;&lt;4,4,4,4,99&gt;&lt;5,5,5,5,99&gt;])(SlideShape_131,1,1,[&lt;1,1,1,1,99&gt;])}"/>
</p:tagLst>
</file>

<file path=ppt/tags/tag126.xml><?xml version="1.0" encoding="utf-8"?>
<p:tagLst xmlns:a="http://schemas.openxmlformats.org/drawingml/2006/main" xmlns:r="http://schemas.openxmlformats.org/officeDocument/2006/relationships" xmlns:p="http://schemas.openxmlformats.org/presentationml/2006/main">
  <p:tag name="{FUSIONTAGSHAPEID}" val="SlideShape_127"/>
  <p:tag name="NUM" val="1"/>
</p:tagLst>
</file>

<file path=ppt/tags/tag127.xml><?xml version="1.0" encoding="utf-8"?>
<p:tagLst xmlns:a="http://schemas.openxmlformats.org/drawingml/2006/main" xmlns:r="http://schemas.openxmlformats.org/officeDocument/2006/relationships" xmlns:p="http://schemas.openxmlformats.org/presentationml/2006/main">
  <p:tag name="{FUSIONTAGSHAPEID}" val="SlideShape_128"/>
  <p:tag name="NUM" val="2"/>
</p:tagLst>
</file>

<file path=ppt/tags/tag128.xml><?xml version="1.0" encoding="utf-8"?>
<p:tagLst xmlns:a="http://schemas.openxmlformats.org/drawingml/2006/main" xmlns:r="http://schemas.openxmlformats.org/officeDocument/2006/relationships" xmlns:p="http://schemas.openxmlformats.org/presentationml/2006/main">
  <p:tag name="{FUSIONTAGSHAPEID}" val="SlideShape_129"/>
  <p:tag name="NUM" val="3"/>
</p:tagLst>
</file>

<file path=ppt/tags/tag129.xml><?xml version="1.0" encoding="utf-8"?>
<p:tagLst xmlns:a="http://schemas.openxmlformats.org/drawingml/2006/main" xmlns:r="http://schemas.openxmlformats.org/officeDocument/2006/relationships" xmlns:p="http://schemas.openxmlformats.org/presentationml/2006/main">
  <p:tag name="{FUSIONTAGSHAPEID}" val="SlideShape_130"/>
  <p:tag name="NUM" val="4"/>
</p:tagLst>
</file>

<file path=ppt/tags/tag13.xml><?xml version="1.0" encoding="utf-8"?>
<p:tagLst xmlns:a="http://schemas.openxmlformats.org/drawingml/2006/main" xmlns:r="http://schemas.openxmlformats.org/officeDocument/2006/relationships" xmlns:p="http://schemas.openxmlformats.org/presentationml/2006/main">
  <p:tag name="{FUSIONTAGSHAPEID}" val="SlideShape_10"/>
  <p:tag name="NUM" val="1"/>
</p:tagLst>
</file>

<file path=ppt/tags/tag130.xml><?xml version="1.0" encoding="utf-8"?>
<p:tagLst xmlns:a="http://schemas.openxmlformats.org/drawingml/2006/main" xmlns:r="http://schemas.openxmlformats.org/officeDocument/2006/relationships" xmlns:p="http://schemas.openxmlformats.org/presentationml/2006/main">
  <p:tag name="{FUSIONTAGSHAPEID}" val="SlideShape_131"/>
  <p:tag name="NUM" val="5"/>
</p:tagLst>
</file>

<file path=ppt/tags/tag131.xml><?xml version="1.0" encoding="utf-8"?>
<p:tagLst xmlns:a="http://schemas.openxmlformats.org/drawingml/2006/main" xmlns:r="http://schemas.openxmlformats.org/officeDocument/2006/relationships" xmlns:p="http://schemas.openxmlformats.org/presentationml/2006/main">
  <p:tag name="{FUSIONTAGSHAPEID}" val="NotesShape_132"/>
</p:tagLst>
</file>

<file path=ppt/tags/tag132.xml><?xml version="1.0" encoding="utf-8"?>
<p:tagLst xmlns:a="http://schemas.openxmlformats.org/drawingml/2006/main" xmlns:r="http://schemas.openxmlformats.org/officeDocument/2006/relationships" xmlns:p="http://schemas.openxmlformats.org/presentationml/2006/main">
  <p:tag name="{FUSIONTAGSHAPEID}" val="NotesShape_133"/>
</p:tagLst>
</file>

<file path=ppt/tags/tag133.xml><?xml version="1.0" encoding="utf-8"?>
<p:tagLst xmlns:a="http://schemas.openxmlformats.org/drawingml/2006/main" xmlns:r="http://schemas.openxmlformats.org/officeDocument/2006/relationships" xmlns:p="http://schemas.openxmlformats.org/presentationml/2006/main">
  <p:tag name="{FUSIONTAGSHAPEID}" val="NotesShape_134"/>
</p:tagLst>
</file>

<file path=ppt/tags/tag134.xml><?xml version="1.0" encoding="utf-8"?>
<p:tagLst xmlns:a="http://schemas.openxmlformats.org/drawingml/2006/main" xmlns:r="http://schemas.openxmlformats.org/officeDocument/2006/relationships" xmlns:p="http://schemas.openxmlformats.org/presentationml/2006/main">
  <p:tag name="{FUSIONTAGSLIDEMAPPINGINFO}" val="{(SlideShape_137,1,1,[&lt;1,1,1,1,0&gt;])(SlideShape_138,7,6,[&lt;1,1,1,1,99&gt;&lt;2,2,2,2,0&gt;&lt;3,4,3,3,0&gt;&lt;5,5,4,4,0&gt;&lt;6,6,5,5,0&gt;&lt;7,7,6,6,-1&gt;])}"/>
</p:tagLst>
</file>

<file path=ppt/tags/tag135.xml><?xml version="1.0" encoding="utf-8"?>
<p:tagLst xmlns:a="http://schemas.openxmlformats.org/drawingml/2006/main" xmlns:r="http://schemas.openxmlformats.org/officeDocument/2006/relationships" xmlns:p="http://schemas.openxmlformats.org/presentationml/2006/main">
  <p:tag name="{FUSIONTAGSHAPEID}" val="SlideShape_135"/>
  <p:tag name="NUM" val="1"/>
</p:tagLst>
</file>

<file path=ppt/tags/tag136.xml><?xml version="1.0" encoding="utf-8"?>
<p:tagLst xmlns:a="http://schemas.openxmlformats.org/drawingml/2006/main" xmlns:r="http://schemas.openxmlformats.org/officeDocument/2006/relationships" xmlns:p="http://schemas.openxmlformats.org/presentationml/2006/main">
  <p:tag name="{FUSIONTAGSHAPEID}" val="SlideShape_136"/>
  <p:tag name="NUM" val="2"/>
</p:tagLst>
</file>

<file path=ppt/tags/tag137.xml><?xml version="1.0" encoding="utf-8"?>
<p:tagLst xmlns:a="http://schemas.openxmlformats.org/drawingml/2006/main" xmlns:r="http://schemas.openxmlformats.org/officeDocument/2006/relationships" xmlns:p="http://schemas.openxmlformats.org/presentationml/2006/main">
  <p:tag name="{FUSIONTAGSHAPEID}" val="SlideShape_137"/>
  <p:tag name="NUM" val="3"/>
</p:tagLst>
</file>

<file path=ppt/tags/tag138.xml><?xml version="1.0" encoding="utf-8"?>
<p:tagLst xmlns:a="http://schemas.openxmlformats.org/drawingml/2006/main" xmlns:r="http://schemas.openxmlformats.org/officeDocument/2006/relationships" xmlns:p="http://schemas.openxmlformats.org/presentationml/2006/main">
  <p:tag name="{FUSIONTAGSHAPEID}" val="SlideShape_138"/>
  <p:tag name="NUM" val="4"/>
</p:tagLst>
</file>

<file path=ppt/tags/tag139.xml><?xml version="1.0" encoding="utf-8"?>
<p:tagLst xmlns:a="http://schemas.openxmlformats.org/drawingml/2006/main" xmlns:r="http://schemas.openxmlformats.org/officeDocument/2006/relationships" xmlns:p="http://schemas.openxmlformats.org/presentationml/2006/main">
  <p:tag name="{FUSIONTAGSHAPEID}" val="NotesShape_139"/>
</p:tagLst>
</file>

<file path=ppt/tags/tag14.xml><?xml version="1.0" encoding="utf-8"?>
<p:tagLst xmlns:a="http://schemas.openxmlformats.org/drawingml/2006/main" xmlns:r="http://schemas.openxmlformats.org/officeDocument/2006/relationships" xmlns:p="http://schemas.openxmlformats.org/presentationml/2006/main">
  <p:tag name="{FUSIONTAGSHAPEID}" val="SlideShape_11"/>
  <p:tag name="NUM" val="2"/>
</p:tagLst>
</file>

<file path=ppt/tags/tag140.xml><?xml version="1.0" encoding="utf-8"?>
<p:tagLst xmlns:a="http://schemas.openxmlformats.org/drawingml/2006/main" xmlns:r="http://schemas.openxmlformats.org/officeDocument/2006/relationships" xmlns:p="http://schemas.openxmlformats.org/presentationml/2006/main">
  <p:tag name="{FUSIONTAGSHAPEID}" val="NotesShape_140"/>
</p:tagLst>
</file>

<file path=ppt/tags/tag141.xml><?xml version="1.0" encoding="utf-8"?>
<p:tagLst xmlns:a="http://schemas.openxmlformats.org/drawingml/2006/main" xmlns:r="http://schemas.openxmlformats.org/officeDocument/2006/relationships" xmlns:p="http://schemas.openxmlformats.org/presentationml/2006/main">
  <p:tag name="{FUSIONTAGSHAPEID}" val="NotesShape_141"/>
</p:tagLst>
</file>

<file path=ppt/tags/tag142.xml><?xml version="1.0" encoding="utf-8"?>
<p:tagLst xmlns:a="http://schemas.openxmlformats.org/drawingml/2006/main" xmlns:r="http://schemas.openxmlformats.org/officeDocument/2006/relationships" xmlns:p="http://schemas.openxmlformats.org/presentationml/2006/main">
  <p:tag name="{FUSIONTAGSLIDEMAPPINGINFO}" val="{(SlideShape_144,1,1,[&lt;1,1,1,1,99&gt;])(SlideShape_145,6,6,[&lt;1,1,1,1,99&gt;&lt;2,2,2,2,0&gt;&lt;3,3,3,3,0&gt;&lt;4,4,4,4,-1&gt;&lt;5,5,5,5,0&gt;&lt;6,6,6,6,99&gt;])(SlideShape_146,1,1,[&lt;1,1,1,1,99&gt;])}"/>
</p:tagLst>
</file>

<file path=ppt/tags/tag143.xml><?xml version="1.0" encoding="utf-8"?>
<p:tagLst xmlns:a="http://schemas.openxmlformats.org/drawingml/2006/main" xmlns:r="http://schemas.openxmlformats.org/officeDocument/2006/relationships" xmlns:p="http://schemas.openxmlformats.org/presentationml/2006/main">
  <p:tag name="{FUSIONTAGSHAPEID}" val="SlideShape_142"/>
  <p:tag name="NUM" val="1"/>
</p:tagLst>
</file>

<file path=ppt/tags/tag144.xml><?xml version="1.0" encoding="utf-8"?>
<p:tagLst xmlns:a="http://schemas.openxmlformats.org/drawingml/2006/main" xmlns:r="http://schemas.openxmlformats.org/officeDocument/2006/relationships" xmlns:p="http://schemas.openxmlformats.org/presentationml/2006/main">
  <p:tag name="{FUSIONTAGSHAPEID}" val="SlideShape_143"/>
  <p:tag name="NUM" val="2"/>
</p:tagLst>
</file>

<file path=ppt/tags/tag145.xml><?xml version="1.0" encoding="utf-8"?>
<p:tagLst xmlns:a="http://schemas.openxmlformats.org/drawingml/2006/main" xmlns:r="http://schemas.openxmlformats.org/officeDocument/2006/relationships" xmlns:p="http://schemas.openxmlformats.org/presentationml/2006/main">
  <p:tag name="{FUSIONTAGSHAPEID}" val="SlideShape_144"/>
  <p:tag name="NUM" val="3"/>
</p:tagLst>
</file>

<file path=ppt/tags/tag146.xml><?xml version="1.0" encoding="utf-8"?>
<p:tagLst xmlns:a="http://schemas.openxmlformats.org/drawingml/2006/main" xmlns:r="http://schemas.openxmlformats.org/officeDocument/2006/relationships" xmlns:p="http://schemas.openxmlformats.org/presentationml/2006/main">
  <p:tag name="{FUSIONTAGSHAPEID}" val="SlideShape_145"/>
  <p:tag name="NUM" val="4"/>
</p:tagLst>
</file>

<file path=ppt/tags/tag147.xml><?xml version="1.0" encoding="utf-8"?>
<p:tagLst xmlns:a="http://schemas.openxmlformats.org/drawingml/2006/main" xmlns:r="http://schemas.openxmlformats.org/officeDocument/2006/relationships" xmlns:p="http://schemas.openxmlformats.org/presentationml/2006/main">
  <p:tag name="{FUSIONTAGSHAPEID}" val="SlideShape_146"/>
  <p:tag name="NUM" val="5"/>
</p:tagLst>
</file>

<file path=ppt/tags/tag148.xml><?xml version="1.0" encoding="utf-8"?>
<p:tagLst xmlns:a="http://schemas.openxmlformats.org/drawingml/2006/main" xmlns:r="http://schemas.openxmlformats.org/officeDocument/2006/relationships" xmlns:p="http://schemas.openxmlformats.org/presentationml/2006/main">
  <p:tag name="{FUSIONTAGSHAPEID}" val="NotesShape_147"/>
</p:tagLst>
</file>

<file path=ppt/tags/tag149.xml><?xml version="1.0" encoding="utf-8"?>
<p:tagLst xmlns:a="http://schemas.openxmlformats.org/drawingml/2006/main" xmlns:r="http://schemas.openxmlformats.org/officeDocument/2006/relationships" xmlns:p="http://schemas.openxmlformats.org/presentationml/2006/main">
  <p:tag name="{FUSIONTAGSHAPEID}" val="NotesShape_148"/>
</p:tagLst>
</file>

<file path=ppt/tags/tag15.xml><?xml version="1.0" encoding="utf-8"?>
<p:tagLst xmlns:a="http://schemas.openxmlformats.org/drawingml/2006/main" xmlns:r="http://schemas.openxmlformats.org/officeDocument/2006/relationships" xmlns:p="http://schemas.openxmlformats.org/presentationml/2006/main">
  <p:tag name="{FUSIONTAGSHAPEID}" val="NotesShape_12"/>
</p:tagLst>
</file>

<file path=ppt/tags/tag150.xml><?xml version="1.0" encoding="utf-8"?>
<p:tagLst xmlns:a="http://schemas.openxmlformats.org/drawingml/2006/main" xmlns:r="http://schemas.openxmlformats.org/officeDocument/2006/relationships" xmlns:p="http://schemas.openxmlformats.org/presentationml/2006/main">
  <p:tag name="{FUSIONTAGSHAPEID}" val="NotesShape_149"/>
</p:tagLst>
</file>

<file path=ppt/tags/tag151.xml><?xml version="1.0" encoding="utf-8"?>
<p:tagLst xmlns:a="http://schemas.openxmlformats.org/drawingml/2006/main" xmlns:r="http://schemas.openxmlformats.org/officeDocument/2006/relationships" xmlns:p="http://schemas.openxmlformats.org/presentationml/2006/main">
  <p:tag name="{FUSIONTAGSLIDEMAPPINGINFO}" val="{(SlideShape_152,1,1,[&lt;1,1,1,1,99&gt;])(SlideShape_153,7,7,[&lt;1,1,1,1,99&gt;&lt;2,2,2,2,0&gt;&lt;3,3,3,3,0&gt;&lt;4,4,4,4,0&gt;&lt;5,5,5,5,99&gt;&lt;6,6,6,6,99&gt;&lt;7,7,7,7,99&gt;])(SlideShape_154,1,1,[&lt;1,1,1,1,99&gt;])}"/>
</p:tagLst>
</file>

<file path=ppt/tags/tag152.xml><?xml version="1.0" encoding="utf-8"?>
<p:tagLst xmlns:a="http://schemas.openxmlformats.org/drawingml/2006/main" xmlns:r="http://schemas.openxmlformats.org/officeDocument/2006/relationships" xmlns:p="http://schemas.openxmlformats.org/presentationml/2006/main">
  <p:tag name="{FUSIONTAGSHAPEID}" val="SlideShape_150"/>
  <p:tag name="NUM" val="1"/>
</p:tagLst>
</file>

<file path=ppt/tags/tag153.xml><?xml version="1.0" encoding="utf-8"?>
<p:tagLst xmlns:a="http://schemas.openxmlformats.org/drawingml/2006/main" xmlns:r="http://schemas.openxmlformats.org/officeDocument/2006/relationships" xmlns:p="http://schemas.openxmlformats.org/presentationml/2006/main">
  <p:tag name="{FUSIONTAGSHAPEID}" val="SlideShape_151"/>
  <p:tag name="NUM" val="2"/>
</p:tagLst>
</file>

<file path=ppt/tags/tag154.xml><?xml version="1.0" encoding="utf-8"?>
<p:tagLst xmlns:a="http://schemas.openxmlformats.org/drawingml/2006/main" xmlns:r="http://schemas.openxmlformats.org/officeDocument/2006/relationships" xmlns:p="http://schemas.openxmlformats.org/presentationml/2006/main">
  <p:tag name="{FUSIONTAGSHAPEID}" val="SlideShape_152"/>
  <p:tag name="NUM" val="3"/>
</p:tagLst>
</file>

<file path=ppt/tags/tag155.xml><?xml version="1.0" encoding="utf-8"?>
<p:tagLst xmlns:a="http://schemas.openxmlformats.org/drawingml/2006/main" xmlns:r="http://schemas.openxmlformats.org/officeDocument/2006/relationships" xmlns:p="http://schemas.openxmlformats.org/presentationml/2006/main">
  <p:tag name="{FUSIONTAGSHAPEID}" val="SlideShape_153"/>
  <p:tag name="NUM" val="4"/>
</p:tagLst>
</file>

<file path=ppt/tags/tag156.xml><?xml version="1.0" encoding="utf-8"?>
<p:tagLst xmlns:a="http://schemas.openxmlformats.org/drawingml/2006/main" xmlns:r="http://schemas.openxmlformats.org/officeDocument/2006/relationships" xmlns:p="http://schemas.openxmlformats.org/presentationml/2006/main">
  <p:tag name="{FUSIONTAGSHAPEID}" val="SlideShape_154"/>
  <p:tag name="NUM" val="5"/>
</p:tagLst>
</file>

<file path=ppt/tags/tag157.xml><?xml version="1.0" encoding="utf-8"?>
<p:tagLst xmlns:a="http://schemas.openxmlformats.org/drawingml/2006/main" xmlns:r="http://schemas.openxmlformats.org/officeDocument/2006/relationships" xmlns:p="http://schemas.openxmlformats.org/presentationml/2006/main">
  <p:tag name="{FUSIONTAGSHAPEID}" val="NotesShape_155"/>
</p:tagLst>
</file>

<file path=ppt/tags/tag158.xml><?xml version="1.0" encoding="utf-8"?>
<p:tagLst xmlns:a="http://schemas.openxmlformats.org/drawingml/2006/main" xmlns:r="http://schemas.openxmlformats.org/officeDocument/2006/relationships" xmlns:p="http://schemas.openxmlformats.org/presentationml/2006/main">
  <p:tag name="{FUSIONTAGSHAPEID}" val="NotesShape_156"/>
</p:tagLst>
</file>

<file path=ppt/tags/tag159.xml><?xml version="1.0" encoding="utf-8"?>
<p:tagLst xmlns:a="http://schemas.openxmlformats.org/drawingml/2006/main" xmlns:r="http://schemas.openxmlformats.org/officeDocument/2006/relationships" xmlns:p="http://schemas.openxmlformats.org/presentationml/2006/main">
  <p:tag name="{FUSIONTAGSHAPEID}" val="NotesShape_157"/>
</p:tagLst>
</file>

<file path=ppt/tags/tag16.xml><?xml version="1.0" encoding="utf-8"?>
<p:tagLst xmlns:a="http://schemas.openxmlformats.org/drawingml/2006/main" xmlns:r="http://schemas.openxmlformats.org/officeDocument/2006/relationships" xmlns:p="http://schemas.openxmlformats.org/presentationml/2006/main">
  <p:tag name="{FUSIONTAGSHAPEID}" val="NotesShape_13"/>
</p:tagLst>
</file>

<file path=ppt/tags/tag160.xml><?xml version="1.0" encoding="utf-8"?>
<p:tagLst xmlns:a="http://schemas.openxmlformats.org/drawingml/2006/main" xmlns:r="http://schemas.openxmlformats.org/officeDocument/2006/relationships" xmlns:p="http://schemas.openxmlformats.org/presentationml/2006/main">
  <p:tag name="{FUSIONTAGSLIDEMAPPINGINFO}" val="{(SlideShape_160,1,1,[&lt;1,1,1,1,99&gt;])(SlideShape_161,6,6,[&lt;1,1,1,1,99&gt;&lt;2,2,2,2,99&gt;&lt;3,3,3,3,0&gt;&lt;4,4,4,4,100&gt;&lt;5,5,5,5,99&gt;&lt;6,6,6,6,-1&gt;])(SlideShape_162,1,1,[&lt;1,1,1,1,99&gt;])}"/>
</p:tagLst>
</file>

<file path=ppt/tags/tag161.xml><?xml version="1.0" encoding="utf-8"?>
<p:tagLst xmlns:a="http://schemas.openxmlformats.org/drawingml/2006/main" xmlns:r="http://schemas.openxmlformats.org/officeDocument/2006/relationships" xmlns:p="http://schemas.openxmlformats.org/presentationml/2006/main">
  <p:tag name="{FUSIONTAGSHAPEID}" val="SlideShape_158"/>
  <p:tag name="NUM" val="1"/>
</p:tagLst>
</file>

<file path=ppt/tags/tag162.xml><?xml version="1.0" encoding="utf-8"?>
<p:tagLst xmlns:a="http://schemas.openxmlformats.org/drawingml/2006/main" xmlns:r="http://schemas.openxmlformats.org/officeDocument/2006/relationships" xmlns:p="http://schemas.openxmlformats.org/presentationml/2006/main">
  <p:tag name="{FUSIONTAGSHAPEID}" val="SlideShape_159"/>
  <p:tag name="NUM" val="2"/>
</p:tagLst>
</file>

<file path=ppt/tags/tag163.xml><?xml version="1.0" encoding="utf-8"?>
<p:tagLst xmlns:a="http://schemas.openxmlformats.org/drawingml/2006/main" xmlns:r="http://schemas.openxmlformats.org/officeDocument/2006/relationships" xmlns:p="http://schemas.openxmlformats.org/presentationml/2006/main">
  <p:tag name="{FUSIONTAGSHAPEID}" val="SlideShape_160"/>
  <p:tag name="NUM" val="3"/>
</p:tagLst>
</file>

<file path=ppt/tags/tag164.xml><?xml version="1.0" encoding="utf-8"?>
<p:tagLst xmlns:a="http://schemas.openxmlformats.org/drawingml/2006/main" xmlns:r="http://schemas.openxmlformats.org/officeDocument/2006/relationships" xmlns:p="http://schemas.openxmlformats.org/presentationml/2006/main">
  <p:tag name="{FUSIONTAGSHAPEID}" val="SlideShape_161"/>
  <p:tag name="NUM" val="4"/>
</p:tagLst>
</file>

<file path=ppt/tags/tag165.xml><?xml version="1.0" encoding="utf-8"?>
<p:tagLst xmlns:a="http://schemas.openxmlformats.org/drawingml/2006/main" xmlns:r="http://schemas.openxmlformats.org/officeDocument/2006/relationships" xmlns:p="http://schemas.openxmlformats.org/presentationml/2006/main">
  <p:tag name="{FUSIONTAGSHAPEID}" val="SlideShape_162"/>
  <p:tag name="NUM" val="5"/>
</p:tagLst>
</file>

<file path=ppt/tags/tag166.xml><?xml version="1.0" encoding="utf-8"?>
<p:tagLst xmlns:a="http://schemas.openxmlformats.org/drawingml/2006/main" xmlns:r="http://schemas.openxmlformats.org/officeDocument/2006/relationships" xmlns:p="http://schemas.openxmlformats.org/presentationml/2006/main">
  <p:tag name="{FUSIONTAGSHAPEID}" val="NotesShape_163"/>
</p:tagLst>
</file>

<file path=ppt/tags/tag167.xml><?xml version="1.0" encoding="utf-8"?>
<p:tagLst xmlns:a="http://schemas.openxmlformats.org/drawingml/2006/main" xmlns:r="http://schemas.openxmlformats.org/officeDocument/2006/relationships" xmlns:p="http://schemas.openxmlformats.org/presentationml/2006/main">
  <p:tag name="{FUSIONTAGSHAPEID}" val="NotesShape_164"/>
</p:tagLst>
</file>

<file path=ppt/tags/tag168.xml><?xml version="1.0" encoding="utf-8"?>
<p:tagLst xmlns:a="http://schemas.openxmlformats.org/drawingml/2006/main" xmlns:r="http://schemas.openxmlformats.org/officeDocument/2006/relationships" xmlns:p="http://schemas.openxmlformats.org/presentationml/2006/main">
  <p:tag name="{FUSIONTAGSHAPEID}" val="NotesShape_165"/>
</p:tagLst>
</file>

<file path=ppt/tags/tag169.xml><?xml version="1.0" encoding="utf-8"?>
<p:tagLst xmlns:a="http://schemas.openxmlformats.org/drawingml/2006/main" xmlns:r="http://schemas.openxmlformats.org/officeDocument/2006/relationships" xmlns:p="http://schemas.openxmlformats.org/presentationml/2006/main">
  <p:tag name="{FUSIONTAGSLIDEMAPPINGINFO}" val="{(SlideShape_168,1,1,[&lt;1,1,1,1,0&gt;])(SlideShape_169,8,10,[&lt;1,1,1,2,99&gt;&lt;2,2,3,3,0&gt;&lt;3,3,4,5,0&gt;&lt;4,4,6,6,99&gt;&lt;5,5,7,7,0&gt;&lt;6,6,8,8,99&gt;&lt;7,7,9,9,-1&gt;&lt;8,8,10,10,-1&gt;])}"/>
</p:tagLst>
</file>

<file path=ppt/tags/tag17.xml><?xml version="1.0" encoding="utf-8"?>
<p:tagLst xmlns:a="http://schemas.openxmlformats.org/drawingml/2006/main" xmlns:r="http://schemas.openxmlformats.org/officeDocument/2006/relationships" xmlns:p="http://schemas.openxmlformats.org/presentationml/2006/main">
  <p:tag name="{FUSIONTAGSHAPEID}" val="NotesShape_14"/>
</p:tagLst>
</file>

<file path=ppt/tags/tag170.xml><?xml version="1.0" encoding="utf-8"?>
<p:tagLst xmlns:a="http://schemas.openxmlformats.org/drawingml/2006/main" xmlns:r="http://schemas.openxmlformats.org/officeDocument/2006/relationships" xmlns:p="http://schemas.openxmlformats.org/presentationml/2006/main">
  <p:tag name="{FUSIONTAGSHAPEID}" val="SlideShape_166"/>
  <p:tag name="NUM" val="1"/>
</p:tagLst>
</file>

<file path=ppt/tags/tag171.xml><?xml version="1.0" encoding="utf-8"?>
<p:tagLst xmlns:a="http://schemas.openxmlformats.org/drawingml/2006/main" xmlns:r="http://schemas.openxmlformats.org/officeDocument/2006/relationships" xmlns:p="http://schemas.openxmlformats.org/presentationml/2006/main">
  <p:tag name="{FUSIONTAGSHAPEID}" val="SlideShape_167"/>
  <p:tag name="NUM" val="2"/>
</p:tagLst>
</file>

<file path=ppt/tags/tag172.xml><?xml version="1.0" encoding="utf-8"?>
<p:tagLst xmlns:a="http://schemas.openxmlformats.org/drawingml/2006/main" xmlns:r="http://schemas.openxmlformats.org/officeDocument/2006/relationships" xmlns:p="http://schemas.openxmlformats.org/presentationml/2006/main">
  <p:tag name="{FUSIONTAGSHAPEID}" val="SlideShape_168"/>
  <p:tag name="NUM" val="3"/>
</p:tagLst>
</file>

<file path=ppt/tags/tag173.xml><?xml version="1.0" encoding="utf-8"?>
<p:tagLst xmlns:a="http://schemas.openxmlformats.org/drawingml/2006/main" xmlns:r="http://schemas.openxmlformats.org/officeDocument/2006/relationships" xmlns:p="http://schemas.openxmlformats.org/presentationml/2006/main">
  <p:tag name="{FUSIONTAGSHAPEID}" val="SlideShape_169"/>
  <p:tag name="NUM" val="4"/>
</p:tagLst>
</file>

<file path=ppt/tags/tag174.xml><?xml version="1.0" encoding="utf-8"?>
<p:tagLst xmlns:a="http://schemas.openxmlformats.org/drawingml/2006/main" xmlns:r="http://schemas.openxmlformats.org/officeDocument/2006/relationships" xmlns:p="http://schemas.openxmlformats.org/presentationml/2006/main">
  <p:tag name="{FUSIONTAGSHAPEID}" val="NotesShape_170"/>
</p:tagLst>
</file>

<file path=ppt/tags/tag175.xml><?xml version="1.0" encoding="utf-8"?>
<p:tagLst xmlns:a="http://schemas.openxmlformats.org/drawingml/2006/main" xmlns:r="http://schemas.openxmlformats.org/officeDocument/2006/relationships" xmlns:p="http://schemas.openxmlformats.org/presentationml/2006/main">
  <p:tag name="{FUSIONTAGSHAPEID}" val="NotesShape_171"/>
</p:tagLst>
</file>

<file path=ppt/tags/tag176.xml><?xml version="1.0" encoding="utf-8"?>
<p:tagLst xmlns:a="http://schemas.openxmlformats.org/drawingml/2006/main" xmlns:r="http://schemas.openxmlformats.org/officeDocument/2006/relationships" xmlns:p="http://schemas.openxmlformats.org/presentationml/2006/main">
  <p:tag name="{FUSIONTAGSHAPEID}" val="NotesShape_172"/>
</p:tagLst>
</file>

<file path=ppt/tags/tag177.xml><?xml version="1.0" encoding="utf-8"?>
<p:tagLst xmlns:a="http://schemas.openxmlformats.org/drawingml/2006/main" xmlns:r="http://schemas.openxmlformats.org/officeDocument/2006/relationships" xmlns:p="http://schemas.openxmlformats.org/presentationml/2006/main">
  <p:tag name="{FUSIONTAGSLIDEMAPPINGINFO}" val="{(SlideShape_176,7,7,[&lt;1,1,1,1,99&gt;&lt;2,2,2,2,0&gt;&lt;3,3,3,3,99&gt;&lt;4,4,4,4,0&gt;&lt;5,5,5,5,99&gt;&lt;6,6,6,6,0&gt;&lt;7,7,7,7,95&gt;])(SlideShape_175,1,1,[&lt;1,1,1,1,99&gt;])(SlideShape_177,2,2,[&lt;1,1,1,1,0&gt;&lt;2,2,2,2,0&gt;])}"/>
</p:tagLst>
</file>

<file path=ppt/tags/tag178.xml><?xml version="1.0" encoding="utf-8"?>
<p:tagLst xmlns:a="http://schemas.openxmlformats.org/drawingml/2006/main" xmlns:r="http://schemas.openxmlformats.org/officeDocument/2006/relationships" xmlns:p="http://schemas.openxmlformats.org/presentationml/2006/main">
  <p:tag name="{FUSIONTAGSHAPEID}" val="SlideShape_173"/>
  <p:tag name="NUM" val="1"/>
</p:tagLst>
</file>

<file path=ppt/tags/tag179.xml><?xml version="1.0" encoding="utf-8"?>
<p:tagLst xmlns:a="http://schemas.openxmlformats.org/drawingml/2006/main" xmlns:r="http://schemas.openxmlformats.org/officeDocument/2006/relationships" xmlns:p="http://schemas.openxmlformats.org/presentationml/2006/main">
  <p:tag name="{FUSIONTAGSHAPEID}" val="SlideShape_174"/>
  <p:tag name="NUM" val="2"/>
</p:tagLst>
</file>

<file path=ppt/tags/tag18.xml><?xml version="1.0" encoding="utf-8"?>
<p:tagLst xmlns:a="http://schemas.openxmlformats.org/drawingml/2006/main" xmlns:r="http://schemas.openxmlformats.org/officeDocument/2006/relationships" xmlns:p="http://schemas.openxmlformats.org/presentationml/2006/main">
  <p:tag name="{FUSIONTAGSHAPEID}" val="SlideShape_15"/>
  <p:tag name="NUM" val="1"/>
</p:tagLst>
</file>

<file path=ppt/tags/tag180.xml><?xml version="1.0" encoding="utf-8"?>
<p:tagLst xmlns:a="http://schemas.openxmlformats.org/drawingml/2006/main" xmlns:r="http://schemas.openxmlformats.org/officeDocument/2006/relationships" xmlns:p="http://schemas.openxmlformats.org/presentationml/2006/main">
  <p:tag name="{FUSIONTAGSHAPEID}" val="SlideShape_175"/>
  <p:tag name="NUM" val="3"/>
</p:tagLst>
</file>

<file path=ppt/tags/tag181.xml><?xml version="1.0" encoding="utf-8"?>
<p:tagLst xmlns:a="http://schemas.openxmlformats.org/drawingml/2006/main" xmlns:r="http://schemas.openxmlformats.org/officeDocument/2006/relationships" xmlns:p="http://schemas.openxmlformats.org/presentationml/2006/main">
  <p:tag name="{FUSIONTAGSHAPEID}" val="SlideShape_176"/>
  <p:tag name="NUM" val="4"/>
</p:tagLst>
</file>

<file path=ppt/tags/tag182.xml><?xml version="1.0" encoding="utf-8"?>
<p:tagLst xmlns:a="http://schemas.openxmlformats.org/drawingml/2006/main" xmlns:r="http://schemas.openxmlformats.org/officeDocument/2006/relationships" xmlns:p="http://schemas.openxmlformats.org/presentationml/2006/main">
  <p:tag name="{FUSIONTAGSHAPEID}" val="SlideShape_177"/>
  <p:tag name="NUM" val="5"/>
</p:tagLst>
</file>

<file path=ppt/tags/tag183.xml><?xml version="1.0" encoding="utf-8"?>
<p:tagLst xmlns:a="http://schemas.openxmlformats.org/drawingml/2006/main" xmlns:r="http://schemas.openxmlformats.org/officeDocument/2006/relationships" xmlns:p="http://schemas.openxmlformats.org/presentationml/2006/main">
  <p:tag name="{FUSIONTAGSHAPEID}" val="NotesShape_178"/>
</p:tagLst>
</file>

<file path=ppt/tags/tag184.xml><?xml version="1.0" encoding="utf-8"?>
<p:tagLst xmlns:a="http://schemas.openxmlformats.org/drawingml/2006/main" xmlns:r="http://schemas.openxmlformats.org/officeDocument/2006/relationships" xmlns:p="http://schemas.openxmlformats.org/presentationml/2006/main">
  <p:tag name="{FUSIONTAGSHAPEID}" val="NotesShape_179"/>
</p:tagLst>
</file>

<file path=ppt/tags/tag185.xml><?xml version="1.0" encoding="utf-8"?>
<p:tagLst xmlns:a="http://schemas.openxmlformats.org/drawingml/2006/main" xmlns:r="http://schemas.openxmlformats.org/officeDocument/2006/relationships" xmlns:p="http://schemas.openxmlformats.org/presentationml/2006/main">
  <p:tag name="{FUSIONTAGSHAPEID}" val="NotesShape_180"/>
</p:tagLst>
</file>

<file path=ppt/tags/tag186.xml><?xml version="1.0" encoding="utf-8"?>
<p:tagLst xmlns:a="http://schemas.openxmlformats.org/drawingml/2006/main" xmlns:r="http://schemas.openxmlformats.org/officeDocument/2006/relationships" xmlns:p="http://schemas.openxmlformats.org/presentationml/2006/main">
  <p:tag name="{FUSIONTAGSLIDEMAPPINGINFO}" val="{(SlideShape_183,1,1,[&lt;1,1,1,1,99&gt;])(SlideShape_184,7,7,[&lt;1,1,1,1,99&gt;&lt;2,2,2,2,99&gt;&lt;3,3,3,3,0&gt;&lt;4,4,4,4,99&gt;&lt;5,5,5,5,99&gt;&lt;6,6,6,6,99&gt;&lt;7,7,7,7,99&gt;])(SlideShape_185,1,1,[&lt;1,1,1,1,99&gt;])}"/>
</p:tagLst>
</file>

<file path=ppt/tags/tag187.xml><?xml version="1.0" encoding="utf-8"?>
<p:tagLst xmlns:a="http://schemas.openxmlformats.org/drawingml/2006/main" xmlns:r="http://schemas.openxmlformats.org/officeDocument/2006/relationships" xmlns:p="http://schemas.openxmlformats.org/presentationml/2006/main">
  <p:tag name="{FUSIONTAGSHAPEID}" val="SlideShape_181"/>
  <p:tag name="NUM" val="1"/>
</p:tagLst>
</file>

<file path=ppt/tags/tag188.xml><?xml version="1.0" encoding="utf-8"?>
<p:tagLst xmlns:a="http://schemas.openxmlformats.org/drawingml/2006/main" xmlns:r="http://schemas.openxmlformats.org/officeDocument/2006/relationships" xmlns:p="http://schemas.openxmlformats.org/presentationml/2006/main">
  <p:tag name="{FUSIONTAGSHAPEID}" val="SlideShape_182"/>
  <p:tag name="NUM" val="2"/>
</p:tagLst>
</file>

<file path=ppt/tags/tag189.xml><?xml version="1.0" encoding="utf-8"?>
<p:tagLst xmlns:a="http://schemas.openxmlformats.org/drawingml/2006/main" xmlns:r="http://schemas.openxmlformats.org/officeDocument/2006/relationships" xmlns:p="http://schemas.openxmlformats.org/presentationml/2006/main">
  <p:tag name="{FUSIONTAGSHAPEID}" val="SlideShape_183"/>
  <p:tag name="NUM" val="3"/>
</p:tagLst>
</file>

<file path=ppt/tags/tag19.xml><?xml version="1.0" encoding="utf-8"?>
<p:tagLst xmlns:a="http://schemas.openxmlformats.org/drawingml/2006/main" xmlns:r="http://schemas.openxmlformats.org/officeDocument/2006/relationships" xmlns:p="http://schemas.openxmlformats.org/presentationml/2006/main">
  <p:tag name="{FUSIONTAGSHAPEID}" val="SlideShape_17"/>
  <p:tag name="NUM" val="2"/>
</p:tagLst>
</file>

<file path=ppt/tags/tag190.xml><?xml version="1.0" encoding="utf-8"?>
<p:tagLst xmlns:a="http://schemas.openxmlformats.org/drawingml/2006/main" xmlns:r="http://schemas.openxmlformats.org/officeDocument/2006/relationships" xmlns:p="http://schemas.openxmlformats.org/presentationml/2006/main">
  <p:tag name="{FUSIONTAGSHAPEID}" val="SlideShape_184"/>
  <p:tag name="NUM" val="4"/>
</p:tagLst>
</file>

<file path=ppt/tags/tag191.xml><?xml version="1.0" encoding="utf-8"?>
<p:tagLst xmlns:a="http://schemas.openxmlformats.org/drawingml/2006/main" xmlns:r="http://schemas.openxmlformats.org/officeDocument/2006/relationships" xmlns:p="http://schemas.openxmlformats.org/presentationml/2006/main">
  <p:tag name="{FUSIONTAGSHAPEID}" val="SlideShape_185"/>
  <p:tag name="NUM" val="5"/>
</p:tagLst>
</file>

<file path=ppt/tags/tag192.xml><?xml version="1.0" encoding="utf-8"?>
<p:tagLst xmlns:a="http://schemas.openxmlformats.org/drawingml/2006/main" xmlns:r="http://schemas.openxmlformats.org/officeDocument/2006/relationships" xmlns:p="http://schemas.openxmlformats.org/presentationml/2006/main">
  <p:tag name="{FUSIONTAGSHAPEID}" val="NotesShape_186"/>
</p:tagLst>
</file>

<file path=ppt/tags/tag193.xml><?xml version="1.0" encoding="utf-8"?>
<p:tagLst xmlns:a="http://schemas.openxmlformats.org/drawingml/2006/main" xmlns:r="http://schemas.openxmlformats.org/officeDocument/2006/relationships" xmlns:p="http://schemas.openxmlformats.org/presentationml/2006/main">
  <p:tag name="{FUSIONTAGSHAPEID}" val="NotesShape_187"/>
</p:tagLst>
</file>

<file path=ppt/tags/tag194.xml><?xml version="1.0" encoding="utf-8"?>
<p:tagLst xmlns:a="http://schemas.openxmlformats.org/drawingml/2006/main" xmlns:r="http://schemas.openxmlformats.org/officeDocument/2006/relationships" xmlns:p="http://schemas.openxmlformats.org/presentationml/2006/main">
  <p:tag name="{FUSIONTAGSHAPEID}" val="NotesShape_188"/>
</p:tagLst>
</file>

<file path=ppt/tags/tag195.xml><?xml version="1.0" encoding="utf-8"?>
<p:tagLst xmlns:a="http://schemas.openxmlformats.org/drawingml/2006/main" xmlns:r="http://schemas.openxmlformats.org/officeDocument/2006/relationships" xmlns:p="http://schemas.openxmlformats.org/presentationml/2006/main">
  <p:tag name="{FUSIONTAGSLIDEMAPPINGINFO}" val="{(SlideShape_191,1,1,[&lt;1,1,1,1,99&gt;])(SlideShape_192,6,6,[&lt;1,1,1,1,99&gt;&lt;2,2,2,2,99&gt;&lt;3,3,3,3,0&gt;&lt;4,4,4,4,90&gt;&lt;5,5,5,5,99&gt;&lt;6,6,6,6,-1&gt;])(SlideShape_193,2,2,[&lt;1,1,1,1,99&gt;&lt;2,2,2,2,0&gt;])}"/>
</p:tagLst>
</file>

<file path=ppt/tags/tag196.xml><?xml version="1.0" encoding="utf-8"?>
<p:tagLst xmlns:a="http://schemas.openxmlformats.org/drawingml/2006/main" xmlns:r="http://schemas.openxmlformats.org/officeDocument/2006/relationships" xmlns:p="http://schemas.openxmlformats.org/presentationml/2006/main">
  <p:tag name="{FUSIONTAGSHAPEID}" val="SlideShape_189"/>
  <p:tag name="NUM" val="1"/>
</p:tagLst>
</file>

<file path=ppt/tags/tag197.xml><?xml version="1.0" encoding="utf-8"?>
<p:tagLst xmlns:a="http://schemas.openxmlformats.org/drawingml/2006/main" xmlns:r="http://schemas.openxmlformats.org/officeDocument/2006/relationships" xmlns:p="http://schemas.openxmlformats.org/presentationml/2006/main">
  <p:tag name="{FUSIONTAGSHAPEID}" val="SlideShape_190"/>
  <p:tag name="NUM" val="2"/>
</p:tagLst>
</file>

<file path=ppt/tags/tag198.xml><?xml version="1.0" encoding="utf-8"?>
<p:tagLst xmlns:a="http://schemas.openxmlformats.org/drawingml/2006/main" xmlns:r="http://schemas.openxmlformats.org/officeDocument/2006/relationships" xmlns:p="http://schemas.openxmlformats.org/presentationml/2006/main">
  <p:tag name="{FUSIONTAGSHAPEID}" val="SlideShape_191"/>
  <p:tag name="NUM" val="3"/>
</p:tagLst>
</file>

<file path=ppt/tags/tag199.xml><?xml version="1.0" encoding="utf-8"?>
<p:tagLst xmlns:a="http://schemas.openxmlformats.org/drawingml/2006/main" xmlns:r="http://schemas.openxmlformats.org/officeDocument/2006/relationships" xmlns:p="http://schemas.openxmlformats.org/presentationml/2006/main">
  <p:tag name="{FUSIONTAGSHAPEID}" val="SlideShape_192"/>
  <p:tag name="NUM" val="4"/>
</p:tagLst>
</file>

<file path=ppt/tags/tag2.xml><?xml version="1.0" encoding="utf-8"?>
<p:tagLst xmlns:a="http://schemas.openxmlformats.org/drawingml/2006/main" xmlns:r="http://schemas.openxmlformats.org/officeDocument/2006/relationships" xmlns:p="http://schemas.openxmlformats.org/presentationml/2006/main">
  <p:tag name="{FUSIONTAGSLIDEMAPPINGINFO}" val="{(SlideShape_1,2,2,[&lt;1,1,1,1,-1&gt;&lt;2,2,2,2,-1&gt;])(SlideShape_2,2,2,[&lt;1,1,1,1,100&gt;&lt;2,2,2,2,-1&gt;])}"/>
</p:tagLst>
</file>

<file path=ppt/tags/tag20.xml><?xml version="1.0" encoding="utf-8"?>
<p:tagLst xmlns:a="http://schemas.openxmlformats.org/drawingml/2006/main" xmlns:r="http://schemas.openxmlformats.org/officeDocument/2006/relationships" xmlns:p="http://schemas.openxmlformats.org/presentationml/2006/main">
  <p:tag name="{FUSIONTAGSHAPEID}" val="SlideShape_18"/>
  <p:tag name="NUM" val="3"/>
</p:tagLst>
</file>

<file path=ppt/tags/tag200.xml><?xml version="1.0" encoding="utf-8"?>
<p:tagLst xmlns:a="http://schemas.openxmlformats.org/drawingml/2006/main" xmlns:r="http://schemas.openxmlformats.org/officeDocument/2006/relationships" xmlns:p="http://schemas.openxmlformats.org/presentationml/2006/main">
  <p:tag name="{FUSIONTAGSHAPEID}" val="SlideShape_193"/>
  <p:tag name="NUM" val="5"/>
</p:tagLst>
</file>

<file path=ppt/tags/tag201.xml><?xml version="1.0" encoding="utf-8"?>
<p:tagLst xmlns:a="http://schemas.openxmlformats.org/drawingml/2006/main" xmlns:r="http://schemas.openxmlformats.org/officeDocument/2006/relationships" xmlns:p="http://schemas.openxmlformats.org/presentationml/2006/main">
  <p:tag name="{FUSIONTAGSHAPEID}" val="NotesShape_194"/>
</p:tagLst>
</file>

<file path=ppt/tags/tag202.xml><?xml version="1.0" encoding="utf-8"?>
<p:tagLst xmlns:a="http://schemas.openxmlformats.org/drawingml/2006/main" xmlns:r="http://schemas.openxmlformats.org/officeDocument/2006/relationships" xmlns:p="http://schemas.openxmlformats.org/presentationml/2006/main">
  <p:tag name="{FUSIONTAGSHAPEID}" val="NotesShape_195"/>
</p:tagLst>
</file>

<file path=ppt/tags/tag203.xml><?xml version="1.0" encoding="utf-8"?>
<p:tagLst xmlns:a="http://schemas.openxmlformats.org/drawingml/2006/main" xmlns:r="http://schemas.openxmlformats.org/officeDocument/2006/relationships" xmlns:p="http://schemas.openxmlformats.org/presentationml/2006/main">
  <p:tag name="{FUSIONTAGSHAPEID}" val="NotesShape_196"/>
</p:tagLst>
</file>

<file path=ppt/tags/tag204.xml><?xml version="1.0" encoding="utf-8"?>
<p:tagLst xmlns:a="http://schemas.openxmlformats.org/drawingml/2006/main" xmlns:r="http://schemas.openxmlformats.org/officeDocument/2006/relationships" xmlns:p="http://schemas.openxmlformats.org/presentationml/2006/main">
  <p:tag name="{FUSIONTAGSLIDEMAPPINGINFO}" val="{(SlideShape_197,1,1,[&lt;1,1,1,1,0&gt;])(SlideShape_198,3,5,[&lt;1,1,1,1,0&gt;&lt;2,2,2,3,0&gt;&lt;3,3,4,5,0&gt;])}"/>
</p:tagLst>
</file>

<file path=ppt/tags/tag205.xml><?xml version="1.0" encoding="utf-8"?>
<p:tagLst xmlns:a="http://schemas.openxmlformats.org/drawingml/2006/main" xmlns:r="http://schemas.openxmlformats.org/officeDocument/2006/relationships" xmlns:p="http://schemas.openxmlformats.org/presentationml/2006/main">
  <p:tag name="{FUSIONTAGSHAPEID}" val="SlideShape_197"/>
  <p:tag name="NUM" val="1"/>
</p:tagLst>
</file>

<file path=ppt/tags/tag206.xml><?xml version="1.0" encoding="utf-8"?>
<p:tagLst xmlns:a="http://schemas.openxmlformats.org/drawingml/2006/main" xmlns:r="http://schemas.openxmlformats.org/officeDocument/2006/relationships" xmlns:p="http://schemas.openxmlformats.org/presentationml/2006/main">
  <p:tag name="{FUSIONTAGSHAPEID}" val="SlideShape_198"/>
  <p:tag name="NUM" val="2"/>
</p:tagLst>
</file>

<file path=ppt/tags/tag207.xml><?xml version="1.0" encoding="utf-8"?>
<p:tagLst xmlns:a="http://schemas.openxmlformats.org/drawingml/2006/main" xmlns:r="http://schemas.openxmlformats.org/officeDocument/2006/relationships" xmlns:p="http://schemas.openxmlformats.org/presentationml/2006/main">
  <p:tag name="{FUSIONTAGSHAPEID}" val="SlideShape_199"/>
  <p:tag name="NUM" val="3"/>
</p:tagLst>
</file>

<file path=ppt/tags/tag208.xml><?xml version="1.0" encoding="utf-8"?>
<p:tagLst xmlns:a="http://schemas.openxmlformats.org/drawingml/2006/main" xmlns:r="http://schemas.openxmlformats.org/officeDocument/2006/relationships" xmlns:p="http://schemas.openxmlformats.org/presentationml/2006/main">
  <p:tag name="{FUSIONTAGSHAPEID}" val="SlideShape_200"/>
  <p:tag name="NUM" val="4"/>
</p:tagLst>
</file>

<file path=ppt/tags/tag209.xml><?xml version="1.0" encoding="utf-8"?>
<p:tagLst xmlns:a="http://schemas.openxmlformats.org/drawingml/2006/main" xmlns:r="http://schemas.openxmlformats.org/officeDocument/2006/relationships" xmlns:p="http://schemas.openxmlformats.org/presentationml/2006/main">
  <p:tag name="{FUSIONTAGSHAPEID}" val="NotesShape_201"/>
</p:tagLst>
</file>

<file path=ppt/tags/tag21.xml><?xml version="1.0" encoding="utf-8"?>
<p:tagLst xmlns:a="http://schemas.openxmlformats.org/drawingml/2006/main" xmlns:r="http://schemas.openxmlformats.org/officeDocument/2006/relationships" xmlns:p="http://schemas.openxmlformats.org/presentationml/2006/main">
  <p:tag name="NUM" val="4"/>
</p:tagLst>
</file>

<file path=ppt/tags/tag210.xml><?xml version="1.0" encoding="utf-8"?>
<p:tagLst xmlns:a="http://schemas.openxmlformats.org/drawingml/2006/main" xmlns:r="http://schemas.openxmlformats.org/officeDocument/2006/relationships" xmlns:p="http://schemas.openxmlformats.org/presentationml/2006/main">
  <p:tag name="{FUSIONTAGSHAPEID}" val="NotesShape_202"/>
</p:tagLst>
</file>

<file path=ppt/tags/tag211.xml><?xml version="1.0" encoding="utf-8"?>
<p:tagLst xmlns:a="http://schemas.openxmlformats.org/drawingml/2006/main" xmlns:r="http://schemas.openxmlformats.org/officeDocument/2006/relationships" xmlns:p="http://schemas.openxmlformats.org/presentationml/2006/main">
  <p:tag name="{FUSIONTAGSHAPEID}" val="NotesShape_203"/>
</p:tagLst>
</file>

<file path=ppt/tags/tag212.xml><?xml version="1.0" encoding="utf-8"?>
<p:tagLst xmlns:a="http://schemas.openxmlformats.org/drawingml/2006/main" xmlns:r="http://schemas.openxmlformats.org/officeDocument/2006/relationships" xmlns:p="http://schemas.openxmlformats.org/presentationml/2006/main">
  <p:tag name="{FUSIONTAGSLIDEMAPPINGINFO}" val="{(SlideShape_204,1,1,[&lt;1,1,1,1,99&gt;])}"/>
</p:tagLst>
</file>

<file path=ppt/tags/tag213.xml><?xml version="1.0" encoding="utf-8"?>
<p:tagLst xmlns:a="http://schemas.openxmlformats.org/drawingml/2006/main" xmlns:r="http://schemas.openxmlformats.org/officeDocument/2006/relationships" xmlns:p="http://schemas.openxmlformats.org/presentationml/2006/main">
  <p:tag name="{FUSIONTAGSHAPEID}" val="SlideShape_204"/>
  <p:tag name="NUM" val="1"/>
</p:tagLst>
</file>

<file path=ppt/tags/tag214.xml><?xml version="1.0" encoding="utf-8"?>
<p:tagLst xmlns:a="http://schemas.openxmlformats.org/drawingml/2006/main" xmlns:r="http://schemas.openxmlformats.org/officeDocument/2006/relationships" xmlns:p="http://schemas.openxmlformats.org/presentationml/2006/main">
  <p:tag name="{FUSIONTAGSHAPEID}" val="SlideShape_205"/>
  <p:tag name="NUM" val="2"/>
</p:tagLst>
</file>

<file path=ppt/tags/tag215.xml><?xml version="1.0" encoding="utf-8"?>
<p:tagLst xmlns:a="http://schemas.openxmlformats.org/drawingml/2006/main" xmlns:r="http://schemas.openxmlformats.org/officeDocument/2006/relationships" xmlns:p="http://schemas.openxmlformats.org/presentationml/2006/main">
  <p:tag name="{FUSIONTAGSHAPEID}" val="NotesShape_206"/>
</p:tagLst>
</file>

<file path=ppt/tags/tag216.xml><?xml version="1.0" encoding="utf-8"?>
<p:tagLst xmlns:a="http://schemas.openxmlformats.org/drawingml/2006/main" xmlns:r="http://schemas.openxmlformats.org/officeDocument/2006/relationships" xmlns:p="http://schemas.openxmlformats.org/presentationml/2006/main">
  <p:tag name="{FUSIONTAGSHAPEID}" val="NotesShape_207"/>
</p:tagLst>
</file>

<file path=ppt/tags/tag217.xml><?xml version="1.0" encoding="utf-8"?>
<p:tagLst xmlns:a="http://schemas.openxmlformats.org/drawingml/2006/main" xmlns:r="http://schemas.openxmlformats.org/officeDocument/2006/relationships" xmlns:p="http://schemas.openxmlformats.org/presentationml/2006/main">
  <p:tag name="{FUSIONTAGSHAPEID}" val="NotesShape_208"/>
</p:tagLst>
</file>

<file path=ppt/tags/tag218.xml><?xml version="1.0" encoding="utf-8"?>
<p:tagLst xmlns:a="http://schemas.openxmlformats.org/drawingml/2006/main" xmlns:r="http://schemas.openxmlformats.org/officeDocument/2006/relationships" xmlns:p="http://schemas.openxmlformats.org/presentationml/2006/main">
  <p:tag name="{FUSIONTAGSLIDEMAPPINGINFO}" val="{(SlideShape_209,1,1,[&lt;1,1,1,1,0&gt;])(SlideShape_210,4,4,[&lt;1,1,1,1,0&gt;&lt;2,2,2,2,0&gt;&lt;3,3,3,3,0&gt;&lt;4,4,4,4,-1&gt;])(SlideShape_213_r2_c1,1,1,[&lt;1,1,1,1,0&gt;])(SlideShape_213_r3_c1,1,1,[&lt;1,1,1,1,99&gt;])(SlideShape_213_r4_c1,1,1,[&lt;1,1,1,1,0&gt;])}"/>
</p:tagLst>
</file>

<file path=ppt/tags/tag219.xml><?xml version="1.0" encoding="utf-8"?>
<p:tagLst xmlns:a="http://schemas.openxmlformats.org/drawingml/2006/main" xmlns:r="http://schemas.openxmlformats.org/officeDocument/2006/relationships" xmlns:p="http://schemas.openxmlformats.org/presentationml/2006/main">
  <p:tag name="{FUSIONTAGSHAPEID}" val="SlideShape_209"/>
  <p:tag name="NUM" val="1"/>
</p:tagLst>
</file>

<file path=ppt/tags/tag22.xml><?xml version="1.0" encoding="utf-8"?>
<p:tagLst xmlns:a="http://schemas.openxmlformats.org/drawingml/2006/main" xmlns:r="http://schemas.openxmlformats.org/officeDocument/2006/relationships" xmlns:p="http://schemas.openxmlformats.org/presentationml/2006/main">
  <p:tag name="{FUSIONTAGSHAPEID}" val="NotesShape_19"/>
</p:tagLst>
</file>

<file path=ppt/tags/tag220.xml><?xml version="1.0" encoding="utf-8"?>
<p:tagLst xmlns:a="http://schemas.openxmlformats.org/drawingml/2006/main" xmlns:r="http://schemas.openxmlformats.org/officeDocument/2006/relationships" xmlns:p="http://schemas.openxmlformats.org/presentationml/2006/main">
  <p:tag name="{FUSIONTAGSHAPEID}" val="SlideShape_210"/>
  <p:tag name="NUM" val="2"/>
</p:tagLst>
</file>

<file path=ppt/tags/tag221.xml><?xml version="1.0" encoding="utf-8"?>
<p:tagLst xmlns:a="http://schemas.openxmlformats.org/drawingml/2006/main" xmlns:r="http://schemas.openxmlformats.org/officeDocument/2006/relationships" xmlns:p="http://schemas.openxmlformats.org/presentationml/2006/main">
  <p:tag name="{FUSIONTAGSHAPEID}" val="SlideShape_211"/>
  <p:tag name="NUM" val="3"/>
</p:tagLst>
</file>

<file path=ppt/tags/tag222.xml><?xml version="1.0" encoding="utf-8"?>
<p:tagLst xmlns:a="http://schemas.openxmlformats.org/drawingml/2006/main" xmlns:r="http://schemas.openxmlformats.org/officeDocument/2006/relationships" xmlns:p="http://schemas.openxmlformats.org/presentationml/2006/main">
  <p:tag name="{FUSIONTAGSHAPEID}" val="SlideShape_212"/>
  <p:tag name="NUM" val="4"/>
</p:tagLst>
</file>

<file path=ppt/tags/tag223.xml><?xml version="1.0" encoding="utf-8"?>
<p:tagLst xmlns:a="http://schemas.openxmlformats.org/drawingml/2006/main" xmlns:r="http://schemas.openxmlformats.org/officeDocument/2006/relationships" xmlns:p="http://schemas.openxmlformats.org/presentationml/2006/main">
  <p:tag name="{FUSIONTAGSHAPEID}" val="SlideShape_213"/>
  <p:tag name="NUM" val="5"/>
</p:tagLst>
</file>

<file path=ppt/tags/tag224.xml><?xml version="1.0" encoding="utf-8"?>
<p:tagLst xmlns:a="http://schemas.openxmlformats.org/drawingml/2006/main" xmlns:r="http://schemas.openxmlformats.org/officeDocument/2006/relationships" xmlns:p="http://schemas.openxmlformats.org/presentationml/2006/main">
  <p:tag name="{FUSIONTAGSLIDEMAPPINGINFO}" val="{(SlideShape_214,1,1,[&lt;1,1,1,1,0&gt;])(SlideShape_215,4,4,[&lt;1,1,1,1,0&gt;&lt;2,2,2,2,0&gt;&lt;3,3,3,3,0&gt;&lt;4,4,4,4,0&gt;])(SlideShape_218_r2_c1,1,1,[&lt;1,1,1,1,0&gt;])(SlideShape_218_r3_c1,1,1,[&lt;1,1,1,1,0&gt;])(SlideShape_218_r4_c1,1,1,[&lt;1,1,1,1,0&gt;])(SlideShape_218_r5_c1,1,1,[&lt;1,1,1,1,100&gt;])(SlideShape_218_r6_c1,1,1,[&lt;1,1,1,1,100&gt;])(SlideShape_218_r7_c1,1,1,[&lt;1,1,1,1,99&gt;])}"/>
</p:tagLst>
</file>

<file path=ppt/tags/tag225.xml><?xml version="1.0" encoding="utf-8"?>
<p:tagLst xmlns:a="http://schemas.openxmlformats.org/drawingml/2006/main" xmlns:r="http://schemas.openxmlformats.org/officeDocument/2006/relationships" xmlns:p="http://schemas.openxmlformats.org/presentationml/2006/main">
  <p:tag name="{FUSIONTAGSHAPEID}" val="SlideShape_214"/>
  <p:tag name="NUM" val="1"/>
</p:tagLst>
</file>

<file path=ppt/tags/tag226.xml><?xml version="1.0" encoding="utf-8"?>
<p:tagLst xmlns:a="http://schemas.openxmlformats.org/drawingml/2006/main" xmlns:r="http://schemas.openxmlformats.org/officeDocument/2006/relationships" xmlns:p="http://schemas.openxmlformats.org/presentationml/2006/main">
  <p:tag name="{FUSIONTAGSHAPEID}" val="SlideShape_215"/>
  <p:tag name="NUM" val="2"/>
</p:tagLst>
</file>

<file path=ppt/tags/tag227.xml><?xml version="1.0" encoding="utf-8"?>
<p:tagLst xmlns:a="http://schemas.openxmlformats.org/drawingml/2006/main" xmlns:r="http://schemas.openxmlformats.org/officeDocument/2006/relationships" xmlns:p="http://schemas.openxmlformats.org/presentationml/2006/main">
  <p:tag name="{FUSIONTAGSHAPEID}" val="SlideShape_216"/>
  <p:tag name="NUM" val="3"/>
</p:tagLst>
</file>

<file path=ppt/tags/tag228.xml><?xml version="1.0" encoding="utf-8"?>
<p:tagLst xmlns:a="http://schemas.openxmlformats.org/drawingml/2006/main" xmlns:r="http://schemas.openxmlformats.org/officeDocument/2006/relationships" xmlns:p="http://schemas.openxmlformats.org/presentationml/2006/main">
  <p:tag name="{FUSIONTAGSHAPEID}" val="SlideShape_217"/>
  <p:tag name="NUM" val="4"/>
</p:tagLst>
</file>

<file path=ppt/tags/tag229.xml><?xml version="1.0" encoding="utf-8"?>
<p:tagLst xmlns:a="http://schemas.openxmlformats.org/drawingml/2006/main" xmlns:r="http://schemas.openxmlformats.org/officeDocument/2006/relationships" xmlns:p="http://schemas.openxmlformats.org/presentationml/2006/main">
  <p:tag name="{FUSIONTAGSHAPEID}" val="SlideShape_218"/>
  <p:tag name="NUM" val="5"/>
</p:tagLst>
</file>

<file path=ppt/tags/tag23.xml><?xml version="1.0" encoding="utf-8"?>
<p:tagLst xmlns:a="http://schemas.openxmlformats.org/drawingml/2006/main" xmlns:r="http://schemas.openxmlformats.org/officeDocument/2006/relationships" xmlns:p="http://schemas.openxmlformats.org/presentationml/2006/main">
  <p:tag name="{FUSIONTAGSHAPEID}" val="NotesShape_20"/>
</p:tagLst>
</file>

<file path=ppt/tags/tag230.xml><?xml version="1.0" encoding="utf-8"?>
<p:tagLst xmlns:a="http://schemas.openxmlformats.org/drawingml/2006/main" xmlns:r="http://schemas.openxmlformats.org/officeDocument/2006/relationships" xmlns:p="http://schemas.openxmlformats.org/presentationml/2006/main">
  <p:tag name="{FUSIONTAGSLIDEMAPPINGINFO}" val="{(SlideShape_219,1,1,[&lt;1,1,1,1,100&gt;])(SlideShape_220,4,4,[&lt;1,1,1,1,0&gt;&lt;2,2,2,2,100&gt;&lt;3,3,3,3,100&gt;&lt;4,4,4,4,0&gt;])(SlideShape_223_r2_c1,1,1,[&lt;1,1,1,1,99&gt;])(SlideShape_223_r3_c1,1,1,[&lt;1,1,1,1,100&gt;])(SlideShape_223_r4_c1,1,1,[&lt;1,1,1,1,100&gt;])(SlideShape_223_r5_c1,1,1,[&lt;1,1,1,1,100&gt;])(SlideShape_223_r6_c1,1,1,[&lt;1,1,1,1,100&gt;])(SlideShape_223_r7_c1,1,1,[&lt;1,1,1,1,100&gt;])(SlideShape_223_r8_c1,1,1,[&lt;1,1,1,1,100&gt;])}"/>
</p:tagLst>
</file>

<file path=ppt/tags/tag231.xml><?xml version="1.0" encoding="utf-8"?>
<p:tagLst xmlns:a="http://schemas.openxmlformats.org/drawingml/2006/main" xmlns:r="http://schemas.openxmlformats.org/officeDocument/2006/relationships" xmlns:p="http://schemas.openxmlformats.org/presentationml/2006/main">
  <p:tag name="{FUSIONTAGSHAPEID}" val="SlideShape_219"/>
  <p:tag name="NUM" val="1"/>
</p:tagLst>
</file>

<file path=ppt/tags/tag232.xml><?xml version="1.0" encoding="utf-8"?>
<p:tagLst xmlns:a="http://schemas.openxmlformats.org/drawingml/2006/main" xmlns:r="http://schemas.openxmlformats.org/officeDocument/2006/relationships" xmlns:p="http://schemas.openxmlformats.org/presentationml/2006/main">
  <p:tag name="{FUSIONTAGSHAPEID}" val="SlideShape_220"/>
  <p:tag name="NUM" val="2"/>
</p:tagLst>
</file>

<file path=ppt/tags/tag233.xml><?xml version="1.0" encoding="utf-8"?>
<p:tagLst xmlns:a="http://schemas.openxmlformats.org/drawingml/2006/main" xmlns:r="http://schemas.openxmlformats.org/officeDocument/2006/relationships" xmlns:p="http://schemas.openxmlformats.org/presentationml/2006/main">
  <p:tag name="{FUSIONTAGSHAPEID}" val="SlideShape_221"/>
  <p:tag name="NUM" val="3"/>
</p:tagLst>
</file>

<file path=ppt/tags/tag234.xml><?xml version="1.0" encoding="utf-8"?>
<p:tagLst xmlns:a="http://schemas.openxmlformats.org/drawingml/2006/main" xmlns:r="http://schemas.openxmlformats.org/officeDocument/2006/relationships" xmlns:p="http://schemas.openxmlformats.org/presentationml/2006/main">
  <p:tag name="{FUSIONTAGSHAPEID}" val="SlideShape_222"/>
  <p:tag name="NUM" val="4"/>
</p:tagLst>
</file>

<file path=ppt/tags/tag235.xml><?xml version="1.0" encoding="utf-8"?>
<p:tagLst xmlns:a="http://schemas.openxmlformats.org/drawingml/2006/main" xmlns:r="http://schemas.openxmlformats.org/officeDocument/2006/relationships" xmlns:p="http://schemas.openxmlformats.org/presentationml/2006/main">
  <p:tag name="{FUSIONTAGSHAPEID}" val="SlideShape_223"/>
  <p:tag name="NUM" val="5"/>
</p:tagLst>
</file>

<file path=ppt/tags/tag236.xml><?xml version="1.0" encoding="utf-8"?>
<p:tagLst xmlns:a="http://schemas.openxmlformats.org/drawingml/2006/main" xmlns:r="http://schemas.openxmlformats.org/officeDocument/2006/relationships" xmlns:p="http://schemas.openxmlformats.org/presentationml/2006/main">
  <p:tag name="{FUSIONTAGSLIDEMAPPINGINFO}" val="{(SlideShape_224,1,1,[&lt;1,1,1,1,100&gt;])(SlideShape_225,4,4,[&lt;1,1,1,1,0&gt;&lt;2,2,2,2,-1&gt;&lt;3,3,3,3,-1&gt;&lt;4,4,4,4,-1&gt;])(SlideShape_228_r2_c1,1,1,[&lt;1,1,1,1,99&gt;])(SlideShape_228_r3_c1,1,1,[&lt;1,1,1,1,100&gt;])(SlideShape_228_r4_c1,1,1,[&lt;1,1,1,1,100&gt;])(SlideShape_228_r5_c1,1,1,[&lt;1,1,1,1,100&gt;])(SlideShape_228_r6_c1,2,2,[&lt;1,1,1,1,100&gt;&lt;2,2,2,2,-1&gt;])(SlideShape_228_r8_c1,1,1,[&lt;1,1,1,1,100&gt;])(SlideShape_228_r9_c1,1,1,[&lt;1,1,1,1,100&gt;])}"/>
</p:tagLst>
</file>

<file path=ppt/tags/tag237.xml><?xml version="1.0" encoding="utf-8"?>
<p:tagLst xmlns:a="http://schemas.openxmlformats.org/drawingml/2006/main" xmlns:r="http://schemas.openxmlformats.org/officeDocument/2006/relationships" xmlns:p="http://schemas.openxmlformats.org/presentationml/2006/main">
  <p:tag name="{FUSIONTAGSHAPEID}" val="SlideShape_224"/>
  <p:tag name="NUM" val="1"/>
</p:tagLst>
</file>

<file path=ppt/tags/tag238.xml><?xml version="1.0" encoding="utf-8"?>
<p:tagLst xmlns:a="http://schemas.openxmlformats.org/drawingml/2006/main" xmlns:r="http://schemas.openxmlformats.org/officeDocument/2006/relationships" xmlns:p="http://schemas.openxmlformats.org/presentationml/2006/main">
  <p:tag name="{FUSIONTAGSHAPEID}" val="SlideShape_225"/>
  <p:tag name="NUM" val="2"/>
</p:tagLst>
</file>

<file path=ppt/tags/tag239.xml><?xml version="1.0" encoding="utf-8"?>
<p:tagLst xmlns:a="http://schemas.openxmlformats.org/drawingml/2006/main" xmlns:r="http://schemas.openxmlformats.org/officeDocument/2006/relationships" xmlns:p="http://schemas.openxmlformats.org/presentationml/2006/main">
  <p:tag name="{FUSIONTAGSHAPEID}" val="SlideShape_226"/>
  <p:tag name="NUM" val="3"/>
</p:tagLst>
</file>

<file path=ppt/tags/tag24.xml><?xml version="1.0" encoding="utf-8"?>
<p:tagLst xmlns:a="http://schemas.openxmlformats.org/drawingml/2006/main" xmlns:r="http://schemas.openxmlformats.org/officeDocument/2006/relationships" xmlns:p="http://schemas.openxmlformats.org/presentationml/2006/main">
  <p:tag name="{FUSIONTAGSHAPEID}" val="NotesShape_21"/>
</p:tagLst>
</file>

<file path=ppt/tags/tag240.xml><?xml version="1.0" encoding="utf-8"?>
<p:tagLst xmlns:a="http://schemas.openxmlformats.org/drawingml/2006/main" xmlns:r="http://schemas.openxmlformats.org/officeDocument/2006/relationships" xmlns:p="http://schemas.openxmlformats.org/presentationml/2006/main">
  <p:tag name="{FUSIONTAGSHAPEID}" val="SlideShape_227"/>
  <p:tag name="NUM" val="4"/>
</p:tagLst>
</file>

<file path=ppt/tags/tag241.xml><?xml version="1.0" encoding="utf-8"?>
<p:tagLst xmlns:a="http://schemas.openxmlformats.org/drawingml/2006/main" xmlns:r="http://schemas.openxmlformats.org/officeDocument/2006/relationships" xmlns:p="http://schemas.openxmlformats.org/presentationml/2006/main">
  <p:tag name="{FUSIONTAGSHAPEID}" val="SlideShape_228"/>
  <p:tag name="NUM" val="5"/>
</p:tagLst>
</file>

<file path=ppt/tags/tag242.xml><?xml version="1.0" encoding="utf-8"?>
<p:tagLst xmlns:a="http://schemas.openxmlformats.org/drawingml/2006/main" xmlns:r="http://schemas.openxmlformats.org/officeDocument/2006/relationships" xmlns:p="http://schemas.openxmlformats.org/presentationml/2006/main">
  <p:tag name="{FUSIONTAGSLIDEMAPPINGINFO}" val="{(SlideShape_229,1,1,[&lt;1,1,1,1,99&gt;])}"/>
</p:tagLst>
</file>

<file path=ppt/tags/tag243.xml><?xml version="1.0" encoding="utf-8"?>
<p:tagLst xmlns:a="http://schemas.openxmlformats.org/drawingml/2006/main" xmlns:r="http://schemas.openxmlformats.org/officeDocument/2006/relationships" xmlns:p="http://schemas.openxmlformats.org/presentationml/2006/main">
  <p:tag name="{FUSIONTAGSHAPEID}" val="SlideShape_229"/>
  <p:tag name="NUM" val="1"/>
</p:tagLst>
</file>

<file path=ppt/tags/tag244.xml><?xml version="1.0" encoding="utf-8"?>
<p:tagLst xmlns:a="http://schemas.openxmlformats.org/drawingml/2006/main" xmlns:r="http://schemas.openxmlformats.org/officeDocument/2006/relationships" xmlns:p="http://schemas.openxmlformats.org/presentationml/2006/main">
  <p:tag name="{FUSIONTAGSHAPEID}" val="SlideShape_230"/>
  <p:tag name="NUM" val="2"/>
</p:tagLst>
</file>

<file path=ppt/tags/tag245.xml><?xml version="1.0" encoding="utf-8"?>
<p:tagLst xmlns:a="http://schemas.openxmlformats.org/drawingml/2006/main" xmlns:r="http://schemas.openxmlformats.org/officeDocument/2006/relationships" xmlns:p="http://schemas.openxmlformats.org/presentationml/2006/main">
  <p:tag name="{FUSIONTAGSHAPEID}" val="NotesShape_231"/>
</p:tagLst>
</file>

<file path=ppt/tags/tag246.xml><?xml version="1.0" encoding="utf-8"?>
<p:tagLst xmlns:a="http://schemas.openxmlformats.org/drawingml/2006/main" xmlns:r="http://schemas.openxmlformats.org/officeDocument/2006/relationships" xmlns:p="http://schemas.openxmlformats.org/presentationml/2006/main">
  <p:tag name="{FUSIONTAGSHAPEID}" val="NotesShape_232"/>
</p:tagLst>
</file>

<file path=ppt/tags/tag247.xml><?xml version="1.0" encoding="utf-8"?>
<p:tagLst xmlns:a="http://schemas.openxmlformats.org/drawingml/2006/main" xmlns:r="http://schemas.openxmlformats.org/officeDocument/2006/relationships" xmlns:p="http://schemas.openxmlformats.org/presentationml/2006/main">
  <p:tag name="{FUSIONTAGSHAPEID}" val="NotesShape_233"/>
</p:tagLst>
</file>

<file path=ppt/tags/tag248.xml><?xml version="1.0" encoding="utf-8"?>
<p:tagLst xmlns:a="http://schemas.openxmlformats.org/drawingml/2006/main" xmlns:r="http://schemas.openxmlformats.org/officeDocument/2006/relationships" xmlns:p="http://schemas.openxmlformats.org/presentationml/2006/main">
  <p:tag name="{FUSIONTAGSLIDEMAPPINGINFO}" val="{(SlideShape_234,1,1,[&lt;1,1,1,1,-1&gt;])(SlideShape_235,12,12,[&lt;1,1,1,1,99&gt;&lt;2,2,2,2,100&gt;&lt;3,3,3,3,0&gt;&lt;4,4,4,4,100&gt;&lt;5,5,5,5,0&gt;&lt;6,6,6,6,0&gt;&lt;7,7,7,7,0&gt;&lt;8,8,8,8,0&gt;&lt;9,9,9,9,0&gt;&lt;10,10,10,10,100&gt;&lt;11,11,11,11,0&gt;&lt;12,12,12,12,-1&gt;])}"/>
</p:tagLst>
</file>

<file path=ppt/tags/tag249.xml><?xml version="1.0" encoding="utf-8"?>
<p:tagLst xmlns:a="http://schemas.openxmlformats.org/drawingml/2006/main" xmlns:r="http://schemas.openxmlformats.org/officeDocument/2006/relationships" xmlns:p="http://schemas.openxmlformats.org/presentationml/2006/main">
  <p:tag name="{FUSIONTAGSHAPEID}" val="SlideShape_234"/>
  <p:tag name="NUM" val="1"/>
</p:tagLst>
</file>

<file path=ppt/tags/tag25.xml><?xml version="1.0" encoding="utf-8"?>
<p:tagLst xmlns:a="http://schemas.openxmlformats.org/drawingml/2006/main" xmlns:r="http://schemas.openxmlformats.org/officeDocument/2006/relationships" xmlns:p="http://schemas.openxmlformats.org/presentationml/2006/main">
  <p:tag name="{FUSIONTAGSHAPEID}" val="SlideShape_22"/>
  <p:tag name="NUM" val="1"/>
</p:tagLst>
</file>

<file path=ppt/tags/tag250.xml><?xml version="1.0" encoding="utf-8"?>
<p:tagLst xmlns:a="http://schemas.openxmlformats.org/drawingml/2006/main" xmlns:r="http://schemas.openxmlformats.org/officeDocument/2006/relationships" xmlns:p="http://schemas.openxmlformats.org/presentationml/2006/main">
  <p:tag name="{FUSIONTAGSHAPEID}" val="SlideShape_235"/>
  <p:tag name="NUM" val="2"/>
</p:tagLst>
</file>

<file path=ppt/tags/tag251.xml><?xml version="1.0" encoding="utf-8"?>
<p:tagLst xmlns:a="http://schemas.openxmlformats.org/drawingml/2006/main" xmlns:r="http://schemas.openxmlformats.org/officeDocument/2006/relationships" xmlns:p="http://schemas.openxmlformats.org/presentationml/2006/main">
  <p:tag name="{FUSIONTAGSHAPEID}" val="SlideShape_236"/>
  <p:tag name="NUM" val="3"/>
</p:tagLst>
</file>

<file path=ppt/tags/tag252.xml><?xml version="1.0" encoding="utf-8"?>
<p:tagLst xmlns:a="http://schemas.openxmlformats.org/drawingml/2006/main" xmlns:r="http://schemas.openxmlformats.org/officeDocument/2006/relationships" xmlns:p="http://schemas.openxmlformats.org/presentationml/2006/main">
  <p:tag name="{FUSIONTAGSHAPEID}" val="SlideShape_237"/>
  <p:tag name="NUM" val="4"/>
</p:tagLst>
</file>

<file path=ppt/tags/tag253.xml><?xml version="1.0" encoding="utf-8"?>
<p:tagLst xmlns:a="http://schemas.openxmlformats.org/drawingml/2006/main" xmlns:r="http://schemas.openxmlformats.org/officeDocument/2006/relationships" xmlns:p="http://schemas.openxmlformats.org/presentationml/2006/main">
  <p:tag name="{FUSIONTAGSHAPEID}" val="NotesShape_238"/>
</p:tagLst>
</file>

<file path=ppt/tags/tag254.xml><?xml version="1.0" encoding="utf-8"?>
<p:tagLst xmlns:a="http://schemas.openxmlformats.org/drawingml/2006/main" xmlns:r="http://schemas.openxmlformats.org/officeDocument/2006/relationships" xmlns:p="http://schemas.openxmlformats.org/presentationml/2006/main">
  <p:tag name="{FUSIONTAGSHAPEID}" val="NotesShape_239"/>
</p:tagLst>
</file>

<file path=ppt/tags/tag255.xml><?xml version="1.0" encoding="utf-8"?>
<p:tagLst xmlns:a="http://schemas.openxmlformats.org/drawingml/2006/main" xmlns:r="http://schemas.openxmlformats.org/officeDocument/2006/relationships" xmlns:p="http://schemas.openxmlformats.org/presentationml/2006/main">
  <p:tag name="{FUSIONTAGSHAPEID}" val="NotesShape_240"/>
</p:tagLst>
</file>

<file path=ppt/tags/tag256.xml><?xml version="1.0" encoding="utf-8"?>
<p:tagLst xmlns:a="http://schemas.openxmlformats.org/drawingml/2006/main" xmlns:r="http://schemas.openxmlformats.org/officeDocument/2006/relationships" xmlns:p="http://schemas.openxmlformats.org/presentationml/2006/main">
  <p:tag name="{FUSIONTAGSLIDEMAPPINGINFO}" val="{(SlideShape_241,3,3,[&lt;1,1,1,1,0&gt;&lt;2,2,2,2,0&gt;&lt;3,3,3,3,0&gt;])(SlideShape_242,1,1,[&lt;1,1,1,1,0&gt;])(SlideShape_244,1,1,[&lt;1,1,1,1,0&gt;])(SlideShape_246,1,1,[&lt;1,1,1,1,99&gt;])}"/>
</p:tagLst>
</file>

<file path=ppt/tags/tag257.xml><?xml version="1.0" encoding="utf-8"?>
<p:tagLst xmlns:a="http://schemas.openxmlformats.org/drawingml/2006/main" xmlns:r="http://schemas.openxmlformats.org/officeDocument/2006/relationships" xmlns:p="http://schemas.openxmlformats.org/presentationml/2006/main">
  <p:tag name="{FUSIONTAGSHAPEID}" val="SlideShape_241"/>
  <p:tag name="NUM" val="1"/>
</p:tagLst>
</file>

<file path=ppt/tags/tag258.xml><?xml version="1.0" encoding="utf-8"?>
<p:tagLst xmlns:a="http://schemas.openxmlformats.org/drawingml/2006/main" xmlns:r="http://schemas.openxmlformats.org/officeDocument/2006/relationships" xmlns:p="http://schemas.openxmlformats.org/presentationml/2006/main">
  <p:tag name="{FUSIONTAGSHAPEID}" val="SlideShape_242"/>
  <p:tag name="NUM" val="2"/>
</p:tagLst>
</file>

<file path=ppt/tags/tag259.xml><?xml version="1.0" encoding="utf-8"?>
<p:tagLst xmlns:a="http://schemas.openxmlformats.org/drawingml/2006/main" xmlns:r="http://schemas.openxmlformats.org/officeDocument/2006/relationships" xmlns:p="http://schemas.openxmlformats.org/presentationml/2006/main">
  <p:tag name="{FUSIONTAGSHAPEID}" val="SlideShape_243"/>
  <p:tag name="NUM" val="3"/>
</p:tagLst>
</file>

<file path=ppt/tags/tag26.xml><?xml version="1.0" encoding="utf-8"?>
<p:tagLst xmlns:a="http://schemas.openxmlformats.org/drawingml/2006/main" xmlns:r="http://schemas.openxmlformats.org/officeDocument/2006/relationships" xmlns:p="http://schemas.openxmlformats.org/presentationml/2006/main">
  <p:tag name="{FUSIONTAGSHAPEID}" val="SlideShape_23"/>
  <p:tag name="NUM" val="2"/>
</p:tagLst>
</file>

<file path=ppt/tags/tag260.xml><?xml version="1.0" encoding="utf-8"?>
<p:tagLst xmlns:a="http://schemas.openxmlformats.org/drawingml/2006/main" xmlns:r="http://schemas.openxmlformats.org/officeDocument/2006/relationships" xmlns:p="http://schemas.openxmlformats.org/presentationml/2006/main">
  <p:tag name="{FUSIONTAGSHAPEID}" val="SlideShape_244"/>
  <p:tag name="NUM" val="4"/>
</p:tagLst>
</file>

<file path=ppt/tags/tag261.xml><?xml version="1.0" encoding="utf-8"?>
<p:tagLst xmlns:a="http://schemas.openxmlformats.org/drawingml/2006/main" xmlns:r="http://schemas.openxmlformats.org/officeDocument/2006/relationships" xmlns:p="http://schemas.openxmlformats.org/presentationml/2006/main">
  <p:tag name="{FUSIONTAGSHAPEID}" val="SlideShape_245"/>
  <p:tag name="NUM" val="5"/>
</p:tagLst>
</file>

<file path=ppt/tags/tag262.xml><?xml version="1.0" encoding="utf-8"?>
<p:tagLst xmlns:a="http://schemas.openxmlformats.org/drawingml/2006/main" xmlns:r="http://schemas.openxmlformats.org/officeDocument/2006/relationships" xmlns:p="http://schemas.openxmlformats.org/presentationml/2006/main">
  <p:tag name="{FUSIONTAGSHAPEID}" val="SlideShape_246"/>
  <p:tag name="NUM" val="6"/>
</p:tagLst>
</file>

<file path=ppt/tags/tag263.xml><?xml version="1.0" encoding="utf-8"?>
<p:tagLst xmlns:a="http://schemas.openxmlformats.org/drawingml/2006/main" xmlns:r="http://schemas.openxmlformats.org/officeDocument/2006/relationships" xmlns:p="http://schemas.openxmlformats.org/presentationml/2006/main">
  <p:tag name="{FUSIONTAGSLIDEMAPPINGINFO}" val="{(SlideShape_247,1,1,[&lt;1,1,1,1,99&gt;])(SlideShape_250,1,1,[&lt;1,1,1,1,0&gt;])(SlideShape_251,1,1,[&lt;1,1,1,1,0&gt;])(SlideShape_252,1,1,[&lt;1,1,1,1,100&gt;])(SlideShape_253,1,1,[&lt;1,1,1,1,0&gt;])}"/>
</p:tagLst>
</file>

<file path=ppt/tags/tag264.xml><?xml version="1.0" encoding="utf-8"?>
<p:tagLst xmlns:a="http://schemas.openxmlformats.org/drawingml/2006/main" xmlns:r="http://schemas.openxmlformats.org/officeDocument/2006/relationships" xmlns:p="http://schemas.openxmlformats.org/presentationml/2006/main">
  <p:tag name="{FUSIONTAGSHAPEID}" val="SlideShape_247"/>
  <p:tag name="NUM" val="1"/>
</p:tagLst>
</file>

<file path=ppt/tags/tag265.xml><?xml version="1.0" encoding="utf-8"?>
<p:tagLst xmlns:a="http://schemas.openxmlformats.org/drawingml/2006/main" xmlns:r="http://schemas.openxmlformats.org/officeDocument/2006/relationships" xmlns:p="http://schemas.openxmlformats.org/presentationml/2006/main">
  <p:tag name="{FUSIONTAGSHAPEID}" val="SlideShape_248"/>
  <p:tag name="NUM" val="2"/>
</p:tagLst>
</file>

<file path=ppt/tags/tag266.xml><?xml version="1.0" encoding="utf-8"?>
<p:tagLst xmlns:a="http://schemas.openxmlformats.org/drawingml/2006/main" xmlns:r="http://schemas.openxmlformats.org/officeDocument/2006/relationships" xmlns:p="http://schemas.openxmlformats.org/presentationml/2006/main">
  <p:tag name="{FUSIONTAGSHAPEID}" val="SlideShape_249"/>
  <p:tag name="NUM" val="3"/>
</p:tagLst>
</file>

<file path=ppt/tags/tag267.xml><?xml version="1.0" encoding="utf-8"?>
<p:tagLst xmlns:a="http://schemas.openxmlformats.org/drawingml/2006/main" xmlns:r="http://schemas.openxmlformats.org/officeDocument/2006/relationships" xmlns:p="http://schemas.openxmlformats.org/presentationml/2006/main">
  <p:tag name="{FUSIONTAGSHAPEID}" val="SlideShape_250"/>
  <p:tag name="NUM" val="4"/>
</p:tagLst>
</file>

<file path=ppt/tags/tag268.xml><?xml version="1.0" encoding="utf-8"?>
<p:tagLst xmlns:a="http://schemas.openxmlformats.org/drawingml/2006/main" xmlns:r="http://schemas.openxmlformats.org/officeDocument/2006/relationships" xmlns:p="http://schemas.openxmlformats.org/presentationml/2006/main">
  <p:tag name="{FUSIONTAGSHAPEID}" val="SlideShape_251"/>
  <p:tag name="NUM" val="5"/>
</p:tagLst>
</file>

<file path=ppt/tags/tag269.xml><?xml version="1.0" encoding="utf-8"?>
<p:tagLst xmlns:a="http://schemas.openxmlformats.org/drawingml/2006/main" xmlns:r="http://schemas.openxmlformats.org/officeDocument/2006/relationships" xmlns:p="http://schemas.openxmlformats.org/presentationml/2006/main">
  <p:tag name="{FUSIONTAGSHAPEID}" val="SlideShape_252"/>
  <p:tag name="NUM" val="6"/>
</p:tagLst>
</file>

<file path=ppt/tags/tag27.xml><?xml version="1.0" encoding="utf-8"?>
<p:tagLst xmlns:a="http://schemas.openxmlformats.org/drawingml/2006/main" xmlns:r="http://schemas.openxmlformats.org/officeDocument/2006/relationships" xmlns:p="http://schemas.openxmlformats.org/presentationml/2006/main">
  <p:tag name="{FUSIONTAGSHAPEID}" val="SlideShape_24"/>
  <p:tag name="NUM" val="3"/>
</p:tagLst>
</file>

<file path=ppt/tags/tag270.xml><?xml version="1.0" encoding="utf-8"?>
<p:tagLst xmlns:a="http://schemas.openxmlformats.org/drawingml/2006/main" xmlns:r="http://schemas.openxmlformats.org/officeDocument/2006/relationships" xmlns:p="http://schemas.openxmlformats.org/presentationml/2006/main">
  <p:tag name="{FUSIONTAGSHAPEID}" val="SlideShape_253"/>
  <p:tag name="NUM" val="7"/>
</p:tagLst>
</file>

<file path=ppt/tags/tag271.xml><?xml version="1.0" encoding="utf-8"?>
<p:tagLst xmlns:a="http://schemas.openxmlformats.org/drawingml/2006/main" xmlns:r="http://schemas.openxmlformats.org/officeDocument/2006/relationships" xmlns:p="http://schemas.openxmlformats.org/presentationml/2006/main">
  <p:tag name="{FUSIONTAGSLIDEMAPPINGINFO}" val="{(SlideShape_254,1,1,[&lt;1,1,1,1,-1&gt;])(SlideShape_255,7,7,[&lt;1,1,1,1,100&gt;&lt;2,2,2,2,0&gt;&lt;3,3,3,3,0&gt;&lt;4,4,4,4,99&gt;&lt;5,5,5,5,96&gt;&lt;6,6,6,6,99&gt;&lt;7,7,7,7,0&gt;])}"/>
</p:tagLst>
</file>

<file path=ppt/tags/tag272.xml><?xml version="1.0" encoding="utf-8"?>
<p:tagLst xmlns:a="http://schemas.openxmlformats.org/drawingml/2006/main" xmlns:r="http://schemas.openxmlformats.org/officeDocument/2006/relationships" xmlns:p="http://schemas.openxmlformats.org/presentationml/2006/main">
  <p:tag name="{FUSIONTAGSHAPEID}" val="SlideShape_254"/>
  <p:tag name="NUM" val="1"/>
</p:tagLst>
</file>

<file path=ppt/tags/tag273.xml><?xml version="1.0" encoding="utf-8"?>
<p:tagLst xmlns:a="http://schemas.openxmlformats.org/drawingml/2006/main" xmlns:r="http://schemas.openxmlformats.org/officeDocument/2006/relationships" xmlns:p="http://schemas.openxmlformats.org/presentationml/2006/main">
  <p:tag name="{FUSIONTAGSHAPEID}" val="SlideShape_255"/>
  <p:tag name="NUM" val="2"/>
</p:tagLst>
</file>

<file path=ppt/tags/tag274.xml><?xml version="1.0" encoding="utf-8"?>
<p:tagLst xmlns:a="http://schemas.openxmlformats.org/drawingml/2006/main" xmlns:r="http://schemas.openxmlformats.org/officeDocument/2006/relationships" xmlns:p="http://schemas.openxmlformats.org/presentationml/2006/main">
  <p:tag name="{FUSIONTAGSHAPEID}" val="SlideShape_256"/>
  <p:tag name="NUM" val="3"/>
</p:tagLst>
</file>

<file path=ppt/tags/tag275.xml><?xml version="1.0" encoding="utf-8"?>
<p:tagLst xmlns:a="http://schemas.openxmlformats.org/drawingml/2006/main" xmlns:r="http://schemas.openxmlformats.org/officeDocument/2006/relationships" xmlns:p="http://schemas.openxmlformats.org/presentationml/2006/main">
  <p:tag name="{FUSIONTAGSHAPEID}" val="SlideShape_257"/>
  <p:tag name="NUM" val="4"/>
</p:tagLst>
</file>

<file path=ppt/tags/tag276.xml><?xml version="1.0" encoding="utf-8"?>
<p:tagLst xmlns:a="http://schemas.openxmlformats.org/drawingml/2006/main" xmlns:r="http://schemas.openxmlformats.org/officeDocument/2006/relationships" xmlns:p="http://schemas.openxmlformats.org/presentationml/2006/main">
  <p:tag name="{FUSIONTAGSLIDEMAPPINGINFO}" val="{(SlideShape_258,9,9,[&lt;1,1,1,1,0&gt;&lt;2,2,2,2,100&gt;&lt;3,3,3,3,0&gt;&lt;4,4,4,4,0&gt;&lt;5,5,5,5,0&gt;&lt;6,6,6,6,0&gt;&lt;7,7,7,7,0&gt;&lt;8,8,8,8,0&gt;&lt;9,9,9,9,0&gt;])(SlideShape_261,1,1,[&lt;1,1,1,1,0&gt;])}"/>
</p:tagLst>
</file>

<file path=ppt/tags/tag277.xml><?xml version="1.0" encoding="utf-8"?>
<p:tagLst xmlns:a="http://schemas.openxmlformats.org/drawingml/2006/main" xmlns:r="http://schemas.openxmlformats.org/officeDocument/2006/relationships" xmlns:p="http://schemas.openxmlformats.org/presentationml/2006/main">
  <p:tag name="{FUSIONTAGSHAPEID}" val="SlideShape_258"/>
  <p:tag name="NUM" val="1"/>
</p:tagLst>
</file>

<file path=ppt/tags/tag278.xml><?xml version="1.0" encoding="utf-8"?>
<p:tagLst xmlns:a="http://schemas.openxmlformats.org/drawingml/2006/main" xmlns:r="http://schemas.openxmlformats.org/officeDocument/2006/relationships" xmlns:p="http://schemas.openxmlformats.org/presentationml/2006/main">
  <p:tag name="{FUSIONTAGSHAPEID}" val="SlideShape_259"/>
  <p:tag name="NUM" val="2"/>
</p:tagLst>
</file>

<file path=ppt/tags/tag279.xml><?xml version="1.0" encoding="utf-8"?>
<p:tagLst xmlns:a="http://schemas.openxmlformats.org/drawingml/2006/main" xmlns:r="http://schemas.openxmlformats.org/officeDocument/2006/relationships" xmlns:p="http://schemas.openxmlformats.org/presentationml/2006/main">
  <p:tag name="{FUSIONTAGSHAPEID}" val="SlideShape_260"/>
  <p:tag name="NUM" val="3"/>
</p:tagLst>
</file>

<file path=ppt/tags/tag28.xml><?xml version="1.0" encoding="utf-8"?>
<p:tagLst xmlns:a="http://schemas.openxmlformats.org/drawingml/2006/main" xmlns:r="http://schemas.openxmlformats.org/officeDocument/2006/relationships" xmlns:p="http://schemas.openxmlformats.org/presentationml/2006/main">
  <p:tag name="{FUSIONTAGSHAPEID}" val="NotesShape_26"/>
</p:tagLst>
</file>

<file path=ppt/tags/tag280.xml><?xml version="1.0" encoding="utf-8"?>
<p:tagLst xmlns:a="http://schemas.openxmlformats.org/drawingml/2006/main" xmlns:r="http://schemas.openxmlformats.org/officeDocument/2006/relationships" xmlns:p="http://schemas.openxmlformats.org/presentationml/2006/main">
  <p:tag name="{FUSIONTAGSHAPEID}" val="SlideShape_261"/>
  <p:tag name="NUM" val="4"/>
</p:tagLst>
</file>

<file path=ppt/tags/tag281.xml><?xml version="1.0" encoding="utf-8"?>
<p:tagLst xmlns:a="http://schemas.openxmlformats.org/drawingml/2006/main" xmlns:r="http://schemas.openxmlformats.org/officeDocument/2006/relationships" xmlns:p="http://schemas.openxmlformats.org/presentationml/2006/main">
  <p:tag name="{FUSIONTAGSHAPEID}" val="NotesShape_262"/>
</p:tagLst>
</file>

<file path=ppt/tags/tag282.xml><?xml version="1.0" encoding="utf-8"?>
<p:tagLst xmlns:a="http://schemas.openxmlformats.org/drawingml/2006/main" xmlns:r="http://schemas.openxmlformats.org/officeDocument/2006/relationships" xmlns:p="http://schemas.openxmlformats.org/presentationml/2006/main">
  <p:tag name="{FUSIONTAGSHAPEID}" val="NotesShape_263"/>
</p:tagLst>
</file>

<file path=ppt/tags/tag283.xml><?xml version="1.0" encoding="utf-8"?>
<p:tagLst xmlns:a="http://schemas.openxmlformats.org/drawingml/2006/main" xmlns:r="http://schemas.openxmlformats.org/officeDocument/2006/relationships" xmlns:p="http://schemas.openxmlformats.org/presentationml/2006/main">
  <p:tag name="{FUSIONTAGSHAPEID}" val="NotesShape_264"/>
</p:tagLst>
</file>

<file path=ppt/tags/tag284.xml><?xml version="1.0" encoding="utf-8"?>
<p:tagLst xmlns:a="http://schemas.openxmlformats.org/drawingml/2006/main" xmlns:r="http://schemas.openxmlformats.org/officeDocument/2006/relationships" xmlns:p="http://schemas.openxmlformats.org/presentationml/2006/main">
  <p:tag name="{FUSIONTAGSLIDEMAPPINGINFO}" val="{(SlideShape_267,3,3,[&lt;1,1,1,1,0&gt;&lt;2,2,2,2,0&gt;&lt;3,3,3,3,100&gt;])(SlideShape_268,1,1,[&lt;1,1,1,1,-1&gt;])}"/>
</p:tagLst>
</file>

<file path=ppt/tags/tag285.xml><?xml version="1.0" encoding="utf-8"?>
<p:tagLst xmlns:a="http://schemas.openxmlformats.org/drawingml/2006/main" xmlns:r="http://schemas.openxmlformats.org/officeDocument/2006/relationships" xmlns:p="http://schemas.openxmlformats.org/presentationml/2006/main">
  <p:tag name="{FUSIONTAGSHAPEID}" val="SlideShape_265"/>
  <p:tag name="NUM" val="1"/>
</p:tagLst>
</file>

<file path=ppt/tags/tag286.xml><?xml version="1.0" encoding="utf-8"?>
<p:tagLst xmlns:a="http://schemas.openxmlformats.org/drawingml/2006/main" xmlns:r="http://schemas.openxmlformats.org/officeDocument/2006/relationships" xmlns:p="http://schemas.openxmlformats.org/presentationml/2006/main">
  <p:tag name="{FUSIONTAGSHAPEID}" val="SlideShape_266"/>
  <p:tag name="NUM" val="2"/>
</p:tagLst>
</file>

<file path=ppt/tags/tag287.xml><?xml version="1.0" encoding="utf-8"?>
<p:tagLst xmlns:a="http://schemas.openxmlformats.org/drawingml/2006/main" xmlns:r="http://schemas.openxmlformats.org/officeDocument/2006/relationships" xmlns:p="http://schemas.openxmlformats.org/presentationml/2006/main">
  <p:tag name="{FUSIONTAGSHAPEID}" val="SlideShape_267"/>
  <p:tag name="NUM" val="3"/>
</p:tagLst>
</file>

<file path=ppt/tags/tag288.xml><?xml version="1.0" encoding="utf-8"?>
<p:tagLst xmlns:a="http://schemas.openxmlformats.org/drawingml/2006/main" xmlns:r="http://schemas.openxmlformats.org/officeDocument/2006/relationships" xmlns:p="http://schemas.openxmlformats.org/presentationml/2006/main">
  <p:tag name="{FUSIONTAGSHAPEID}" val="SlideShape_268"/>
  <p:tag name="NUM" val="4"/>
</p:tagLst>
</file>

<file path=ppt/tags/tag289.xml><?xml version="1.0" encoding="utf-8"?>
<p:tagLst xmlns:a="http://schemas.openxmlformats.org/drawingml/2006/main" xmlns:r="http://schemas.openxmlformats.org/officeDocument/2006/relationships" xmlns:p="http://schemas.openxmlformats.org/presentationml/2006/main">
  <p:tag name="{FUSIONTAGSHAPEID}" val="SlideShape_270"/>
  <p:tag name="NUM" val="5"/>
</p:tagLst>
</file>

<file path=ppt/tags/tag29.xml><?xml version="1.0" encoding="utf-8"?>
<p:tagLst xmlns:a="http://schemas.openxmlformats.org/drawingml/2006/main" xmlns:r="http://schemas.openxmlformats.org/officeDocument/2006/relationships" xmlns:p="http://schemas.openxmlformats.org/presentationml/2006/main">
  <p:tag name="{FUSIONTAGSHAPEID}" val="NotesShape_27"/>
</p:tagLst>
</file>

<file path=ppt/tags/tag290.xml><?xml version="1.0" encoding="utf-8"?>
<p:tagLst xmlns:a="http://schemas.openxmlformats.org/drawingml/2006/main" xmlns:r="http://schemas.openxmlformats.org/officeDocument/2006/relationships" xmlns:p="http://schemas.openxmlformats.org/presentationml/2006/main">
  <p:tag name="{FUSIONTAGSHAPEID}" val="SlideShape_271"/>
  <p:tag name="NUM" val="6"/>
</p:tagLst>
</file>

<file path=ppt/tags/tag291.xml><?xml version="1.0" encoding="utf-8"?>
<p:tagLst xmlns:a="http://schemas.openxmlformats.org/drawingml/2006/main" xmlns:r="http://schemas.openxmlformats.org/officeDocument/2006/relationships" xmlns:p="http://schemas.openxmlformats.org/presentationml/2006/main">
  <p:tag name="{FUSIONTAGSHAPEID}" val="SlideShape_272"/>
  <p:tag name="NUM" val="7"/>
</p:tagLst>
</file>

<file path=ppt/tags/tag292.xml><?xml version="1.0" encoding="utf-8"?>
<p:tagLst xmlns:a="http://schemas.openxmlformats.org/drawingml/2006/main" xmlns:r="http://schemas.openxmlformats.org/officeDocument/2006/relationships" xmlns:p="http://schemas.openxmlformats.org/presentationml/2006/main">
  <p:tag name="{FUSIONTAGSHAPEID}" val="SlideShape_273"/>
  <p:tag name="NUM" val="1"/>
</p:tagLst>
</file>

<file path=ppt/tags/tag293.xml><?xml version="1.0" encoding="utf-8"?>
<p:tagLst xmlns:a="http://schemas.openxmlformats.org/drawingml/2006/main" xmlns:r="http://schemas.openxmlformats.org/officeDocument/2006/relationships" xmlns:p="http://schemas.openxmlformats.org/presentationml/2006/main">
  <p:tag name="{FUSIONTAGSHAPEID}" val="SlideShape_274"/>
  <p:tag name="NUM" val="2"/>
</p:tagLst>
</file>

<file path=ppt/tags/tag294.xml><?xml version="1.0" encoding="utf-8"?>
<p:tagLst xmlns:a="http://schemas.openxmlformats.org/drawingml/2006/main" xmlns:r="http://schemas.openxmlformats.org/officeDocument/2006/relationships" xmlns:p="http://schemas.openxmlformats.org/presentationml/2006/main">
  <p:tag name="{FUSIONTAGSHAPEID}" val="SlideShape_275"/>
  <p:tag name="NUM" val="3"/>
</p:tagLst>
</file>

<file path=ppt/tags/tag295.xml><?xml version="1.0" encoding="utf-8"?>
<p:tagLst xmlns:a="http://schemas.openxmlformats.org/drawingml/2006/main" xmlns:r="http://schemas.openxmlformats.org/officeDocument/2006/relationships" xmlns:p="http://schemas.openxmlformats.org/presentationml/2006/main">
  <p:tag name="{FUSIONTAGSHAPEID}" val="SlideShape_276"/>
  <p:tag name="NUM" val="4"/>
</p:tagLst>
</file>

<file path=ppt/tags/tag296.xml><?xml version="1.0" encoding="utf-8"?>
<p:tagLst xmlns:a="http://schemas.openxmlformats.org/drawingml/2006/main" xmlns:r="http://schemas.openxmlformats.org/officeDocument/2006/relationships" xmlns:p="http://schemas.openxmlformats.org/presentationml/2006/main">
  <p:tag name="{FUSIONTAGSHAPEID}" val="NotesShape_277"/>
</p:tagLst>
</file>

<file path=ppt/tags/tag297.xml><?xml version="1.0" encoding="utf-8"?>
<p:tagLst xmlns:a="http://schemas.openxmlformats.org/drawingml/2006/main" xmlns:r="http://schemas.openxmlformats.org/officeDocument/2006/relationships" xmlns:p="http://schemas.openxmlformats.org/presentationml/2006/main">
  <p:tag name="{FUSIONTAGSHAPEID}" val="NotesShape_278"/>
</p:tagLst>
</file>

<file path=ppt/tags/tag298.xml><?xml version="1.0" encoding="utf-8"?>
<p:tagLst xmlns:a="http://schemas.openxmlformats.org/drawingml/2006/main" xmlns:r="http://schemas.openxmlformats.org/officeDocument/2006/relationships" xmlns:p="http://schemas.openxmlformats.org/presentationml/2006/main">
  <p:tag name="{FUSIONTAGSHAPEID}" val="NotesShape_279"/>
</p:tagLst>
</file>

<file path=ppt/tags/tag3.xml><?xml version="1.0" encoding="utf-8"?>
<p:tagLst xmlns:a="http://schemas.openxmlformats.org/drawingml/2006/main" xmlns:r="http://schemas.openxmlformats.org/officeDocument/2006/relationships" xmlns:p="http://schemas.openxmlformats.org/presentationml/2006/main">
  <p:tag name="{FUSIONTAGSHAPEID}" val="SlideShape_1"/>
  <p:tag name="NUM" val="1"/>
</p:tagLst>
</file>

<file path=ppt/tags/tag30.xml><?xml version="1.0" encoding="utf-8"?>
<p:tagLst xmlns:a="http://schemas.openxmlformats.org/drawingml/2006/main" xmlns:r="http://schemas.openxmlformats.org/officeDocument/2006/relationships" xmlns:p="http://schemas.openxmlformats.org/presentationml/2006/main">
  <p:tag name="{FUSIONTAGSHAPEID}" val="NotesShape_28"/>
</p:tagLst>
</file>

<file path=ppt/tags/tag31.xml><?xml version="1.0" encoding="utf-8"?>
<p:tagLst xmlns:a="http://schemas.openxmlformats.org/drawingml/2006/main" xmlns:r="http://schemas.openxmlformats.org/officeDocument/2006/relationships" xmlns:p="http://schemas.openxmlformats.org/presentationml/2006/main">
  <p:tag name="{FUSIONTAGSHAPEID}" val="SlideShape_29"/>
  <p:tag name="NUM" val="1"/>
</p:tagLst>
</file>

<file path=ppt/tags/tag32.xml><?xml version="1.0" encoding="utf-8"?>
<p:tagLst xmlns:a="http://schemas.openxmlformats.org/drawingml/2006/main" xmlns:r="http://schemas.openxmlformats.org/officeDocument/2006/relationships" xmlns:p="http://schemas.openxmlformats.org/presentationml/2006/main">
  <p:tag name="{FUSIONTAGSHAPEID}" val="SlideShape_30"/>
  <p:tag name="NUM" val="2"/>
</p:tagLst>
</file>

<file path=ppt/tags/tag33.xml><?xml version="1.0" encoding="utf-8"?>
<p:tagLst xmlns:a="http://schemas.openxmlformats.org/drawingml/2006/main" xmlns:r="http://schemas.openxmlformats.org/officeDocument/2006/relationships" xmlns:p="http://schemas.openxmlformats.org/presentationml/2006/main">
  <p:tag name="{FUSIONTAGSHAPEID}" val="SlideShape_31"/>
  <p:tag name="NUM" val="3"/>
</p:tagLst>
</file>

<file path=ppt/tags/tag34.xml><?xml version="1.0" encoding="utf-8"?>
<p:tagLst xmlns:a="http://schemas.openxmlformats.org/drawingml/2006/main" xmlns:r="http://schemas.openxmlformats.org/officeDocument/2006/relationships" xmlns:p="http://schemas.openxmlformats.org/presentationml/2006/main">
  <p:tag name="{FUSIONTAGSHAPEID}" val="NotesShape_33"/>
</p:tagLst>
</file>

<file path=ppt/tags/tag35.xml><?xml version="1.0" encoding="utf-8"?>
<p:tagLst xmlns:a="http://schemas.openxmlformats.org/drawingml/2006/main" xmlns:r="http://schemas.openxmlformats.org/officeDocument/2006/relationships" xmlns:p="http://schemas.openxmlformats.org/presentationml/2006/main">
  <p:tag name="{FUSIONTAGSHAPEID}" val="NotesShape_34"/>
</p:tagLst>
</file>

<file path=ppt/tags/tag36.xml><?xml version="1.0" encoding="utf-8"?>
<p:tagLst xmlns:a="http://schemas.openxmlformats.org/drawingml/2006/main" xmlns:r="http://schemas.openxmlformats.org/officeDocument/2006/relationships" xmlns:p="http://schemas.openxmlformats.org/presentationml/2006/main">
  <p:tag name="{FUSIONTAGSHAPEID}" val="NotesShape_35"/>
</p:tagLst>
</file>

<file path=ppt/tags/tag37.xml><?xml version="1.0" encoding="utf-8"?>
<p:tagLst xmlns:a="http://schemas.openxmlformats.org/drawingml/2006/main" xmlns:r="http://schemas.openxmlformats.org/officeDocument/2006/relationships" xmlns:p="http://schemas.openxmlformats.org/presentationml/2006/main">
  <p:tag name="{FUSIONTAGSHAPEID}" val="SlideShape_36"/>
  <p:tag name="NUM" val="1"/>
</p:tagLst>
</file>

<file path=ppt/tags/tag38.xml><?xml version="1.0" encoding="utf-8"?>
<p:tagLst xmlns:a="http://schemas.openxmlformats.org/drawingml/2006/main" xmlns:r="http://schemas.openxmlformats.org/officeDocument/2006/relationships" xmlns:p="http://schemas.openxmlformats.org/presentationml/2006/main">
  <p:tag name="{FUSIONTAGSHAPEID}" val="SlideShape_37"/>
  <p:tag name="NUM" val="2"/>
</p:tagLst>
</file>

<file path=ppt/tags/tag39.xml><?xml version="1.0" encoding="utf-8"?>
<p:tagLst xmlns:a="http://schemas.openxmlformats.org/drawingml/2006/main" xmlns:r="http://schemas.openxmlformats.org/officeDocument/2006/relationships" xmlns:p="http://schemas.openxmlformats.org/presentationml/2006/main">
  <p:tag name="{FUSIONTAGSHAPEID}" val="SlideShape_38"/>
  <p:tag name="NUM" val="3"/>
</p:tagLst>
</file>

<file path=ppt/tags/tag4.xml><?xml version="1.0" encoding="utf-8"?>
<p:tagLst xmlns:a="http://schemas.openxmlformats.org/drawingml/2006/main" xmlns:r="http://schemas.openxmlformats.org/officeDocument/2006/relationships" xmlns:p="http://schemas.openxmlformats.org/presentationml/2006/main">
  <p:tag name="{FUSIONTAGSHAPEID}" val="SlideShape_2"/>
  <p:tag name="NUM" val="2"/>
</p:tagLst>
</file>

<file path=ppt/tags/tag40.xml><?xml version="1.0" encoding="utf-8"?>
<p:tagLst xmlns:a="http://schemas.openxmlformats.org/drawingml/2006/main" xmlns:r="http://schemas.openxmlformats.org/officeDocument/2006/relationships" xmlns:p="http://schemas.openxmlformats.org/presentationml/2006/main">
  <p:tag name="{FUSIONTAGSHAPEID}" val="NotesShape_40"/>
</p:tagLst>
</file>

<file path=ppt/tags/tag41.xml><?xml version="1.0" encoding="utf-8"?>
<p:tagLst xmlns:a="http://schemas.openxmlformats.org/drawingml/2006/main" xmlns:r="http://schemas.openxmlformats.org/officeDocument/2006/relationships" xmlns:p="http://schemas.openxmlformats.org/presentationml/2006/main">
  <p:tag name="{FUSIONTAGSHAPEID}" val="NotesShape_41"/>
</p:tagLst>
</file>

<file path=ppt/tags/tag42.xml><?xml version="1.0" encoding="utf-8"?>
<p:tagLst xmlns:a="http://schemas.openxmlformats.org/drawingml/2006/main" xmlns:r="http://schemas.openxmlformats.org/officeDocument/2006/relationships" xmlns:p="http://schemas.openxmlformats.org/presentationml/2006/main">
  <p:tag name="{FUSIONTAGSHAPEID}" val="NotesShape_42"/>
</p:tagLst>
</file>

<file path=ppt/tags/tag43.xml><?xml version="1.0" encoding="utf-8"?>
<p:tagLst xmlns:a="http://schemas.openxmlformats.org/drawingml/2006/main" xmlns:r="http://schemas.openxmlformats.org/officeDocument/2006/relationships" xmlns:p="http://schemas.openxmlformats.org/presentationml/2006/main">
  <p:tag name="{FUSIONTAGSHAPEID}" val="SlideShape_43"/>
  <p:tag name="NUM" val="1"/>
</p:tagLst>
</file>

<file path=ppt/tags/tag44.xml><?xml version="1.0" encoding="utf-8"?>
<p:tagLst xmlns:a="http://schemas.openxmlformats.org/drawingml/2006/main" xmlns:r="http://schemas.openxmlformats.org/officeDocument/2006/relationships" xmlns:p="http://schemas.openxmlformats.org/presentationml/2006/main">
  <p:tag name="{FUSIONTAGSHAPEID}" val="SlideShape_44"/>
  <p:tag name="NUM" val="2"/>
</p:tagLst>
</file>

<file path=ppt/tags/tag45.xml><?xml version="1.0" encoding="utf-8"?>
<p:tagLst xmlns:a="http://schemas.openxmlformats.org/drawingml/2006/main" xmlns:r="http://schemas.openxmlformats.org/officeDocument/2006/relationships" xmlns:p="http://schemas.openxmlformats.org/presentationml/2006/main">
  <p:tag name="{FUSIONTAGSHAPEID}" val="SlideShape_45"/>
  <p:tag name="NUM" val="3"/>
</p:tagLst>
</file>

<file path=ppt/tags/tag46.xml><?xml version="1.0" encoding="utf-8"?>
<p:tagLst xmlns:a="http://schemas.openxmlformats.org/drawingml/2006/main" xmlns:r="http://schemas.openxmlformats.org/officeDocument/2006/relationships" xmlns:p="http://schemas.openxmlformats.org/presentationml/2006/main">
  <p:tag name="{FUSIONTAGSHAPEID}" val="NotesShape_47"/>
</p:tagLst>
</file>

<file path=ppt/tags/tag47.xml><?xml version="1.0" encoding="utf-8"?>
<p:tagLst xmlns:a="http://schemas.openxmlformats.org/drawingml/2006/main" xmlns:r="http://schemas.openxmlformats.org/officeDocument/2006/relationships" xmlns:p="http://schemas.openxmlformats.org/presentationml/2006/main">
  <p:tag name="{FUSIONTAGSHAPEID}" val="NotesShape_48"/>
</p:tagLst>
</file>

<file path=ppt/tags/tag48.xml><?xml version="1.0" encoding="utf-8"?>
<p:tagLst xmlns:a="http://schemas.openxmlformats.org/drawingml/2006/main" xmlns:r="http://schemas.openxmlformats.org/officeDocument/2006/relationships" xmlns:p="http://schemas.openxmlformats.org/presentationml/2006/main">
  <p:tag name="{FUSIONTAGSHAPEID}" val="NotesShape_49"/>
</p:tagLst>
</file>

<file path=ppt/tags/tag49.xml><?xml version="1.0" encoding="utf-8"?>
<p:tagLst xmlns:a="http://schemas.openxmlformats.org/drawingml/2006/main" xmlns:r="http://schemas.openxmlformats.org/officeDocument/2006/relationships" xmlns:p="http://schemas.openxmlformats.org/presentationml/2006/main">
  <p:tag name="{FUSIONTAGSHAPEID}" val="SlideShape_50"/>
  <p:tag name="NUM" val="1"/>
</p:tagLst>
</file>

<file path=ppt/tags/tag5.xml><?xml version="1.0" encoding="utf-8"?>
<p:tagLst xmlns:a="http://schemas.openxmlformats.org/drawingml/2006/main" xmlns:r="http://schemas.openxmlformats.org/officeDocument/2006/relationships" xmlns:p="http://schemas.openxmlformats.org/presentationml/2006/main">
  <p:tag name="{FUSIONTAGSHAPEID}" val="NotesShape_3"/>
</p:tagLst>
</file>

<file path=ppt/tags/tag50.xml><?xml version="1.0" encoding="utf-8"?>
<p:tagLst xmlns:a="http://schemas.openxmlformats.org/drawingml/2006/main" xmlns:r="http://schemas.openxmlformats.org/officeDocument/2006/relationships" xmlns:p="http://schemas.openxmlformats.org/presentationml/2006/main">
  <p:tag name="{FUSIONTAGSHAPEID}" val="SlideShape_51"/>
  <p:tag name="NUM" val="2"/>
</p:tagLst>
</file>

<file path=ppt/tags/tag51.xml><?xml version="1.0" encoding="utf-8"?>
<p:tagLst xmlns:a="http://schemas.openxmlformats.org/drawingml/2006/main" xmlns:r="http://schemas.openxmlformats.org/officeDocument/2006/relationships" xmlns:p="http://schemas.openxmlformats.org/presentationml/2006/main">
  <p:tag name="{FUSIONTAGSHAPEID}" val="SlideShape_52"/>
  <p:tag name="NUM" val="3"/>
</p:tagLst>
</file>

<file path=ppt/tags/tag52.xml><?xml version="1.0" encoding="utf-8"?>
<p:tagLst xmlns:a="http://schemas.openxmlformats.org/drawingml/2006/main" xmlns:r="http://schemas.openxmlformats.org/officeDocument/2006/relationships" xmlns:p="http://schemas.openxmlformats.org/presentationml/2006/main">
  <p:tag name="{FUSIONTAGSHAPEID}" val="NotesShape_54"/>
</p:tagLst>
</file>

<file path=ppt/tags/tag53.xml><?xml version="1.0" encoding="utf-8"?>
<p:tagLst xmlns:a="http://schemas.openxmlformats.org/drawingml/2006/main" xmlns:r="http://schemas.openxmlformats.org/officeDocument/2006/relationships" xmlns:p="http://schemas.openxmlformats.org/presentationml/2006/main">
  <p:tag name="{FUSIONTAGSHAPEID}" val="NotesShape_55"/>
</p:tagLst>
</file>

<file path=ppt/tags/tag54.xml><?xml version="1.0" encoding="utf-8"?>
<p:tagLst xmlns:a="http://schemas.openxmlformats.org/drawingml/2006/main" xmlns:r="http://schemas.openxmlformats.org/officeDocument/2006/relationships" xmlns:p="http://schemas.openxmlformats.org/presentationml/2006/main">
  <p:tag name="{FUSIONTAGSHAPEID}" val="NotesShape_56"/>
</p:tagLst>
</file>

<file path=ppt/tags/tag55.xml><?xml version="1.0" encoding="utf-8"?>
<p:tagLst xmlns:a="http://schemas.openxmlformats.org/drawingml/2006/main" xmlns:r="http://schemas.openxmlformats.org/officeDocument/2006/relationships" xmlns:p="http://schemas.openxmlformats.org/presentationml/2006/main">
  <p:tag name="{FUSIONTAGSHAPEID}" val="SlideShape_57"/>
  <p:tag name="NUM" val="1"/>
</p:tagLst>
</file>

<file path=ppt/tags/tag56.xml><?xml version="1.0" encoding="utf-8"?>
<p:tagLst xmlns:a="http://schemas.openxmlformats.org/drawingml/2006/main" xmlns:r="http://schemas.openxmlformats.org/officeDocument/2006/relationships" xmlns:p="http://schemas.openxmlformats.org/presentationml/2006/main">
  <p:tag name="{FUSIONTAGSHAPEID}" val="SlideShape_58"/>
  <p:tag name="NUM" val="2"/>
</p:tagLst>
</file>

<file path=ppt/tags/tag57.xml><?xml version="1.0" encoding="utf-8"?>
<p:tagLst xmlns:a="http://schemas.openxmlformats.org/drawingml/2006/main" xmlns:r="http://schemas.openxmlformats.org/officeDocument/2006/relationships" xmlns:p="http://schemas.openxmlformats.org/presentationml/2006/main">
  <p:tag name="{FUSIONTAGSHAPEID}" val="SlideShape_59"/>
  <p:tag name="NUM" val="3"/>
</p:tagLst>
</file>

<file path=ppt/tags/tag58.xml><?xml version="1.0" encoding="utf-8"?>
<p:tagLst xmlns:a="http://schemas.openxmlformats.org/drawingml/2006/main" xmlns:r="http://schemas.openxmlformats.org/officeDocument/2006/relationships" xmlns:p="http://schemas.openxmlformats.org/presentationml/2006/main">
  <p:tag name="{FUSIONTAGSHAPEID}" val="NotesShape_61"/>
</p:tagLst>
</file>

<file path=ppt/tags/tag59.xml><?xml version="1.0" encoding="utf-8"?>
<p:tagLst xmlns:a="http://schemas.openxmlformats.org/drawingml/2006/main" xmlns:r="http://schemas.openxmlformats.org/officeDocument/2006/relationships" xmlns:p="http://schemas.openxmlformats.org/presentationml/2006/main">
  <p:tag name="{FUSIONTAGSHAPEID}" val="NotesShape_62"/>
</p:tagLst>
</file>

<file path=ppt/tags/tag6.xml><?xml version="1.0" encoding="utf-8"?>
<p:tagLst xmlns:a="http://schemas.openxmlformats.org/drawingml/2006/main" xmlns:r="http://schemas.openxmlformats.org/officeDocument/2006/relationships" xmlns:p="http://schemas.openxmlformats.org/presentationml/2006/main">
  <p:tag name="{FUSIONTAGSHAPEID}" val="NotesShape_4"/>
</p:tagLst>
</file>

<file path=ppt/tags/tag60.xml><?xml version="1.0" encoding="utf-8"?>
<p:tagLst xmlns:a="http://schemas.openxmlformats.org/drawingml/2006/main" xmlns:r="http://schemas.openxmlformats.org/officeDocument/2006/relationships" xmlns:p="http://schemas.openxmlformats.org/presentationml/2006/main">
  <p:tag name="{FUSIONTAGSHAPEID}" val="NotesShape_63"/>
</p:tagLst>
</file>

<file path=ppt/tags/tag61.xml><?xml version="1.0" encoding="utf-8"?>
<p:tagLst xmlns:a="http://schemas.openxmlformats.org/drawingml/2006/main" xmlns:r="http://schemas.openxmlformats.org/officeDocument/2006/relationships" xmlns:p="http://schemas.openxmlformats.org/presentationml/2006/main">
  <p:tag name="{FUSIONTAGSHAPEID}" val="SlideShape_64"/>
  <p:tag name="NUM" val="1"/>
</p:tagLst>
</file>

<file path=ppt/tags/tag62.xml><?xml version="1.0" encoding="utf-8"?>
<p:tagLst xmlns:a="http://schemas.openxmlformats.org/drawingml/2006/main" xmlns:r="http://schemas.openxmlformats.org/officeDocument/2006/relationships" xmlns:p="http://schemas.openxmlformats.org/presentationml/2006/main">
  <p:tag name="{FUSIONTAGSHAPEID}" val="SlideShape_65"/>
  <p:tag name="NUM" val="2"/>
</p:tagLst>
</file>

<file path=ppt/tags/tag63.xml><?xml version="1.0" encoding="utf-8"?>
<p:tagLst xmlns:a="http://schemas.openxmlformats.org/drawingml/2006/main" xmlns:r="http://schemas.openxmlformats.org/officeDocument/2006/relationships" xmlns:p="http://schemas.openxmlformats.org/presentationml/2006/main">
  <p:tag name="{FUSIONTAGSHAPEID}" val="NotesShape_66"/>
</p:tagLst>
</file>

<file path=ppt/tags/tag64.xml><?xml version="1.0" encoding="utf-8"?>
<p:tagLst xmlns:a="http://schemas.openxmlformats.org/drawingml/2006/main" xmlns:r="http://schemas.openxmlformats.org/officeDocument/2006/relationships" xmlns:p="http://schemas.openxmlformats.org/presentationml/2006/main">
  <p:tag name="{FUSIONTAGSHAPEID}" val="NotesShape_67"/>
</p:tagLst>
</file>

<file path=ppt/tags/tag65.xml><?xml version="1.0" encoding="utf-8"?>
<p:tagLst xmlns:a="http://schemas.openxmlformats.org/drawingml/2006/main" xmlns:r="http://schemas.openxmlformats.org/officeDocument/2006/relationships" xmlns:p="http://schemas.openxmlformats.org/presentationml/2006/main">
  <p:tag name="{FUSIONTAGSHAPEID}" val="NotesShape_68"/>
</p:tagLst>
</file>

<file path=ppt/tags/tag66.xml><?xml version="1.0" encoding="utf-8"?>
<p:tagLst xmlns:a="http://schemas.openxmlformats.org/drawingml/2006/main" xmlns:r="http://schemas.openxmlformats.org/officeDocument/2006/relationships" xmlns:p="http://schemas.openxmlformats.org/presentationml/2006/main">
  <p:tag name="{FUSIONTAGSHAPEID}" val="SlideShape_69"/>
  <p:tag name="NUM" val="1"/>
</p:tagLst>
</file>

<file path=ppt/tags/tag67.xml><?xml version="1.0" encoding="utf-8"?>
<p:tagLst xmlns:a="http://schemas.openxmlformats.org/drawingml/2006/main" xmlns:r="http://schemas.openxmlformats.org/officeDocument/2006/relationships" xmlns:p="http://schemas.openxmlformats.org/presentationml/2006/main">
  <p:tag name="{FUSIONTAGSHAPEID}" val="SlideShape_70"/>
  <p:tag name="NUM" val="2"/>
</p:tagLst>
</file>

<file path=ppt/tags/tag68.xml><?xml version="1.0" encoding="utf-8"?>
<p:tagLst xmlns:a="http://schemas.openxmlformats.org/drawingml/2006/main" xmlns:r="http://schemas.openxmlformats.org/officeDocument/2006/relationships" xmlns:p="http://schemas.openxmlformats.org/presentationml/2006/main">
  <p:tag name="{FUSIONTAGSHAPEID}" val="SlideShape_71"/>
  <p:tag name="NUM" val="3"/>
</p:tagLst>
</file>

<file path=ppt/tags/tag69.xml><?xml version="1.0" encoding="utf-8"?>
<p:tagLst xmlns:a="http://schemas.openxmlformats.org/drawingml/2006/main" xmlns:r="http://schemas.openxmlformats.org/officeDocument/2006/relationships" xmlns:p="http://schemas.openxmlformats.org/presentationml/2006/main">
  <p:tag name="{FUSIONTAGSHAPEID}" val="SlideShape_72"/>
  <p:tag name="NUM" val="4"/>
</p:tagLst>
</file>

<file path=ppt/tags/tag7.xml><?xml version="1.0" encoding="utf-8"?>
<p:tagLst xmlns:a="http://schemas.openxmlformats.org/drawingml/2006/main" xmlns:r="http://schemas.openxmlformats.org/officeDocument/2006/relationships" xmlns:p="http://schemas.openxmlformats.org/presentationml/2006/main">
  <p:tag name="{FUSIONTAGSHAPEID}" val="NotesShape_5"/>
</p:tagLst>
</file>

<file path=ppt/tags/tag70.xml><?xml version="1.0" encoding="utf-8"?>
<p:tagLst xmlns:a="http://schemas.openxmlformats.org/drawingml/2006/main" xmlns:r="http://schemas.openxmlformats.org/officeDocument/2006/relationships" xmlns:p="http://schemas.openxmlformats.org/presentationml/2006/main">
  <p:tag name="{FUSIONTAGSHAPEID}" val="NotesShape_73"/>
</p:tagLst>
</file>

<file path=ppt/tags/tag71.xml><?xml version="1.0" encoding="utf-8"?>
<p:tagLst xmlns:a="http://schemas.openxmlformats.org/drawingml/2006/main" xmlns:r="http://schemas.openxmlformats.org/officeDocument/2006/relationships" xmlns:p="http://schemas.openxmlformats.org/presentationml/2006/main">
  <p:tag name="{FUSIONTAGSHAPEID}" val="NotesShape_74"/>
</p:tagLst>
</file>

<file path=ppt/tags/tag72.xml><?xml version="1.0" encoding="utf-8"?>
<p:tagLst xmlns:a="http://schemas.openxmlformats.org/drawingml/2006/main" xmlns:r="http://schemas.openxmlformats.org/officeDocument/2006/relationships" xmlns:p="http://schemas.openxmlformats.org/presentationml/2006/main">
  <p:tag name="{FUSIONTAGSHAPEID}" val="NotesShape_75"/>
</p:tagLst>
</file>

<file path=ppt/tags/tag73.xml><?xml version="1.0" encoding="utf-8"?>
<p:tagLst xmlns:a="http://schemas.openxmlformats.org/drawingml/2006/main" xmlns:r="http://schemas.openxmlformats.org/officeDocument/2006/relationships" xmlns:p="http://schemas.openxmlformats.org/presentationml/2006/main">
  <p:tag name="NUM" val="1"/>
</p:tagLst>
</file>

<file path=ppt/tags/tag74.xml><?xml version="1.0" encoding="utf-8"?>
<p:tagLst xmlns:a="http://schemas.openxmlformats.org/drawingml/2006/main" xmlns:r="http://schemas.openxmlformats.org/officeDocument/2006/relationships" xmlns:p="http://schemas.openxmlformats.org/presentationml/2006/main">
  <p:tag name="NUM" val="2"/>
</p:tagLst>
</file>

<file path=ppt/tags/tag75.xml><?xml version="1.0" encoding="utf-8"?>
<p:tagLst xmlns:a="http://schemas.openxmlformats.org/drawingml/2006/main" xmlns:r="http://schemas.openxmlformats.org/officeDocument/2006/relationships" xmlns:p="http://schemas.openxmlformats.org/presentationml/2006/main">
  <p:tag name="NUM" val="3"/>
</p:tagLst>
</file>

<file path=ppt/tags/tag76.xml><?xml version="1.0" encoding="utf-8"?>
<p:tagLst xmlns:a="http://schemas.openxmlformats.org/drawingml/2006/main" xmlns:r="http://schemas.openxmlformats.org/officeDocument/2006/relationships" xmlns:p="http://schemas.openxmlformats.org/presentationml/2006/main">
  <p:tag name="NUM" val="4"/>
</p:tagLst>
</file>

<file path=ppt/tags/tag77.xml><?xml version="1.0" encoding="utf-8"?>
<p:tagLst xmlns:a="http://schemas.openxmlformats.org/drawingml/2006/main" xmlns:r="http://schemas.openxmlformats.org/officeDocument/2006/relationships" xmlns:p="http://schemas.openxmlformats.org/presentationml/2006/main">
  <p:tag name="NUM" val="5"/>
</p:tagLst>
</file>

<file path=ppt/tags/tag78.xml><?xml version="1.0" encoding="utf-8"?>
<p:tagLst xmlns:a="http://schemas.openxmlformats.org/drawingml/2006/main" xmlns:r="http://schemas.openxmlformats.org/officeDocument/2006/relationships" xmlns:p="http://schemas.openxmlformats.org/presentationml/2006/main">
  <p:tag name="NUM" val="6"/>
</p:tagLst>
</file>

<file path=ppt/tags/tag79.xml><?xml version="1.0" encoding="utf-8"?>
<p:tagLst xmlns:a="http://schemas.openxmlformats.org/drawingml/2006/main" xmlns:r="http://schemas.openxmlformats.org/officeDocument/2006/relationships" xmlns:p="http://schemas.openxmlformats.org/presentationml/2006/main">
  <p:tag name="NUM" val="7"/>
</p:tagLst>
</file>

<file path=ppt/tags/tag8.xml><?xml version="1.0" encoding="utf-8"?>
<p:tagLst xmlns:a="http://schemas.openxmlformats.org/drawingml/2006/main" xmlns:r="http://schemas.openxmlformats.org/officeDocument/2006/relationships" xmlns:p="http://schemas.openxmlformats.org/presentationml/2006/main">
  <p:tag name="{FUSIONTAGSLIDEMAPPINGINFO}" val="{(SlideShape_6,1,1,[&lt;1,1,1,1,100&gt;])(SlideShape_7,7,7,[&lt;1,1,1,1,-1&gt;&lt;2,2,2,2,-1&gt;&lt;3,3,3,3,-1&gt;&lt;4,4,4,4,-1&gt;&lt;5,5,5,5,-1&gt;&lt;6,6,6,6,-1&gt;&lt;7,7,7,7,-1&gt;])}"/>
</p:tagLst>
</file>

<file path=ppt/tags/tag80.xml><?xml version="1.0" encoding="utf-8"?>
<p:tagLst xmlns:a="http://schemas.openxmlformats.org/drawingml/2006/main" xmlns:r="http://schemas.openxmlformats.org/officeDocument/2006/relationships" xmlns:p="http://schemas.openxmlformats.org/presentationml/2006/main">
  <p:tag name="NUM" val="8"/>
</p:tagLst>
</file>

<file path=ppt/tags/tag81.xml><?xml version="1.0" encoding="utf-8"?>
<p:tagLst xmlns:a="http://schemas.openxmlformats.org/drawingml/2006/main" xmlns:r="http://schemas.openxmlformats.org/officeDocument/2006/relationships" xmlns:p="http://schemas.openxmlformats.org/presentationml/2006/main">
  <p:tag name="NUM" val="9"/>
</p:tagLst>
</file>

<file path=ppt/tags/tag82.xml><?xml version="1.0" encoding="utf-8"?>
<p:tagLst xmlns:a="http://schemas.openxmlformats.org/drawingml/2006/main" xmlns:r="http://schemas.openxmlformats.org/officeDocument/2006/relationships" xmlns:p="http://schemas.openxmlformats.org/presentationml/2006/main">
  <p:tag name="NUM" val="10"/>
</p:tagLst>
</file>

<file path=ppt/tags/tag83.xml><?xml version="1.0" encoding="utf-8"?>
<p:tagLst xmlns:a="http://schemas.openxmlformats.org/drawingml/2006/main" xmlns:r="http://schemas.openxmlformats.org/officeDocument/2006/relationships" xmlns:p="http://schemas.openxmlformats.org/presentationml/2006/main">
  <p:tag name="NUM" val="11"/>
</p:tagLst>
</file>

<file path=ppt/tags/tag84.xml><?xml version="1.0" encoding="utf-8"?>
<p:tagLst xmlns:a="http://schemas.openxmlformats.org/drawingml/2006/main" xmlns:r="http://schemas.openxmlformats.org/officeDocument/2006/relationships" xmlns:p="http://schemas.openxmlformats.org/presentationml/2006/main">
  <p:tag name="NUM" val="12"/>
</p:tagLst>
</file>

<file path=ppt/tags/tag85.xml><?xml version="1.0" encoding="utf-8"?>
<p:tagLst xmlns:a="http://schemas.openxmlformats.org/drawingml/2006/main" xmlns:r="http://schemas.openxmlformats.org/officeDocument/2006/relationships" xmlns:p="http://schemas.openxmlformats.org/presentationml/2006/main">
  <p:tag name="NUM" val="13"/>
</p:tagLst>
</file>

<file path=ppt/tags/tag86.xml><?xml version="1.0" encoding="utf-8"?>
<p:tagLst xmlns:a="http://schemas.openxmlformats.org/drawingml/2006/main" xmlns:r="http://schemas.openxmlformats.org/officeDocument/2006/relationships" xmlns:p="http://schemas.openxmlformats.org/presentationml/2006/main">
  <p:tag name="NUM" val="14"/>
</p:tagLst>
</file>

<file path=ppt/tags/tag87.xml><?xml version="1.0" encoding="utf-8"?>
<p:tagLst xmlns:a="http://schemas.openxmlformats.org/drawingml/2006/main" xmlns:r="http://schemas.openxmlformats.org/officeDocument/2006/relationships" xmlns:p="http://schemas.openxmlformats.org/presentationml/2006/main">
  <p:tag name="NUM" val="15"/>
</p:tagLst>
</file>

<file path=ppt/tags/tag88.xml><?xml version="1.0" encoding="utf-8"?>
<p:tagLst xmlns:a="http://schemas.openxmlformats.org/drawingml/2006/main" xmlns:r="http://schemas.openxmlformats.org/officeDocument/2006/relationships" xmlns:p="http://schemas.openxmlformats.org/presentationml/2006/main">
  <p:tag name="NUM" val="16"/>
</p:tagLst>
</file>

<file path=ppt/tags/tag89.xml><?xml version="1.0" encoding="utf-8"?>
<p:tagLst xmlns:a="http://schemas.openxmlformats.org/drawingml/2006/main" xmlns:r="http://schemas.openxmlformats.org/officeDocument/2006/relationships" xmlns:p="http://schemas.openxmlformats.org/presentationml/2006/main">
  <p:tag name="NUM" val="17"/>
</p:tagLst>
</file>

<file path=ppt/tags/tag9.xml><?xml version="1.0" encoding="utf-8"?>
<p:tagLst xmlns:a="http://schemas.openxmlformats.org/drawingml/2006/main" xmlns:r="http://schemas.openxmlformats.org/officeDocument/2006/relationships" xmlns:p="http://schemas.openxmlformats.org/presentationml/2006/main">
  <p:tag name="{FUSIONTAGSHAPEID}" val="SlideShape_6"/>
  <p:tag name="NUM" val="1"/>
</p:tagLst>
</file>

<file path=ppt/tags/tag90.xml><?xml version="1.0" encoding="utf-8"?>
<p:tagLst xmlns:a="http://schemas.openxmlformats.org/drawingml/2006/main" xmlns:r="http://schemas.openxmlformats.org/officeDocument/2006/relationships" xmlns:p="http://schemas.openxmlformats.org/presentationml/2006/main">
  <p:tag name="NUM" val="18"/>
</p:tagLst>
</file>

<file path=ppt/tags/tag91.xml><?xml version="1.0" encoding="utf-8"?>
<p:tagLst xmlns:a="http://schemas.openxmlformats.org/drawingml/2006/main" xmlns:r="http://schemas.openxmlformats.org/officeDocument/2006/relationships" xmlns:p="http://schemas.openxmlformats.org/presentationml/2006/main">
  <p:tag name="NUM" val="19"/>
</p:tagLst>
</file>

<file path=ppt/tags/tag92.xml><?xml version="1.0" encoding="utf-8"?>
<p:tagLst xmlns:a="http://schemas.openxmlformats.org/drawingml/2006/main" xmlns:r="http://schemas.openxmlformats.org/officeDocument/2006/relationships" xmlns:p="http://schemas.openxmlformats.org/presentationml/2006/main">
  <p:tag name="NUM" val="20"/>
</p:tagLst>
</file>

<file path=ppt/tags/tag93.xml><?xml version="1.0" encoding="utf-8"?>
<p:tagLst xmlns:a="http://schemas.openxmlformats.org/drawingml/2006/main" xmlns:r="http://schemas.openxmlformats.org/officeDocument/2006/relationships" xmlns:p="http://schemas.openxmlformats.org/presentationml/2006/main">
  <p:tag name="NUM" val="21"/>
</p:tagLst>
</file>

<file path=ppt/tags/tag94.xml><?xml version="1.0" encoding="utf-8"?>
<p:tagLst xmlns:a="http://schemas.openxmlformats.org/drawingml/2006/main" xmlns:r="http://schemas.openxmlformats.org/officeDocument/2006/relationships" xmlns:p="http://schemas.openxmlformats.org/presentationml/2006/main">
  <p:tag name="NUM" val="22"/>
</p:tagLst>
</file>

<file path=ppt/tags/tag95.xml><?xml version="1.0" encoding="utf-8"?>
<p:tagLst xmlns:a="http://schemas.openxmlformats.org/drawingml/2006/main" xmlns:r="http://schemas.openxmlformats.org/officeDocument/2006/relationships" xmlns:p="http://schemas.openxmlformats.org/presentationml/2006/main">
  <p:tag name="NUM" val="23"/>
</p:tagLst>
</file>

<file path=ppt/tags/tag96.xml><?xml version="1.0" encoding="utf-8"?>
<p:tagLst xmlns:a="http://schemas.openxmlformats.org/drawingml/2006/main" xmlns:r="http://schemas.openxmlformats.org/officeDocument/2006/relationships" xmlns:p="http://schemas.openxmlformats.org/presentationml/2006/main">
  <p:tag name="NUM" val="24"/>
</p:tagLst>
</file>

<file path=ppt/tags/tag97.xml><?xml version="1.0" encoding="utf-8"?>
<p:tagLst xmlns:a="http://schemas.openxmlformats.org/drawingml/2006/main" xmlns:r="http://schemas.openxmlformats.org/officeDocument/2006/relationships" xmlns:p="http://schemas.openxmlformats.org/presentationml/2006/main">
  <p:tag name="NUM" val="25"/>
</p:tagLst>
</file>

<file path=ppt/tags/tag98.xml><?xml version="1.0" encoding="utf-8"?>
<p:tagLst xmlns:a="http://schemas.openxmlformats.org/drawingml/2006/main" xmlns:r="http://schemas.openxmlformats.org/officeDocument/2006/relationships" xmlns:p="http://schemas.openxmlformats.org/presentationml/2006/main">
  <p:tag name="NUM" val="26"/>
</p:tagLst>
</file>

<file path=ppt/tags/tag99.xml><?xml version="1.0" encoding="utf-8"?>
<p:tagLst xmlns:a="http://schemas.openxmlformats.org/drawingml/2006/main" xmlns:r="http://schemas.openxmlformats.org/officeDocument/2006/relationships" xmlns:p="http://schemas.openxmlformats.org/presentationml/2006/main">
  <p:tag name="{FUSIONTAGSLIDEMAPPINGINFO}" val="{(SlideShape_107,4,4,[&lt;1,1,1,1,99&gt;&lt;2,2,2,2,-1&gt;&lt;3,3,3,3,-1&gt;&lt;4,4,4,4,-1&gt;])}"/>
</p:tagLst>
</file>

<file path=ppt/theme/theme1.xml><?xml version="1.0" encoding="utf-8"?>
<a:theme xmlns:a="http://schemas.openxmlformats.org/drawingml/2006/main" name="Presentation 2">
  <a:themeElements>
    <a:clrScheme name="Presentation 2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Presentation 2">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Presentation 2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Presentation 2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Presentation 2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Presentation 2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Presentation 2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Presentation 2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Presentation 2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Presentation 2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53630</TotalTime>
  <Words>1992</Words>
  <Application>Microsoft Office PowerPoint</Application>
  <PresentationFormat>On-screen Show (4:3)</PresentationFormat>
  <Paragraphs>829</Paragraphs>
  <Slides>39</Slides>
  <Notes>39</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Presentation 2</vt:lpstr>
      <vt:lpstr>Conseil d’examen du prix des médicaments brevetés  Direction de la réglementation et de la liaison auprès des brevetés</vt:lpstr>
      <vt:lpstr>Aperçu</vt:lpstr>
      <vt:lpstr>PowerPoint Presentation</vt:lpstr>
      <vt:lpstr>Modifications apportées au formulaire 1</vt:lpstr>
      <vt:lpstr>Modifications apportées au formulaire 1</vt:lpstr>
      <vt:lpstr>Modifications apportées au formulaire 1</vt:lpstr>
      <vt:lpstr>Modifications apportées au formulaire 1</vt:lpstr>
      <vt:lpstr>Modifications apportées au formulaire 2, sections 1, 2, 3</vt:lpstr>
      <vt:lpstr>Modifications apportées au formulaire 2, sections 1, 2, 3</vt:lpstr>
      <vt:lpstr>Modifications apportées au formulaire 2, sections 1, 2, 3</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PMMP intérimaire – interprétation et répercussions</vt:lpstr>
      <vt:lpstr>PowerPoint Presentation</vt:lpstr>
      <vt:lpstr>Méthodologie de la majoration simplifiée – Rappels </vt:lpstr>
      <vt:lpstr>Méthodologie de la majoration régulière – Calcul du PRPL* </vt:lpstr>
      <vt:lpstr>Méthodologie de la majoration régulière – Calcul du PRPL* </vt:lpstr>
      <vt:lpstr>Méthodologie de la majoration régulière – Calcul du PRPL* </vt:lpstr>
      <vt:lpstr>PowerPoint Presentation</vt:lpstr>
      <vt:lpstr>PowerPoint Presentation</vt:lpstr>
      <vt:lpstr>Aperçu de la séance de rapports dans le cadre du CEPMB 101</vt:lpstr>
      <vt:lpstr>Aperçu de la séance de rapport dans le cadre du CEPMB 101</vt:lpstr>
      <vt:lpstr>Aperçu de l’analyse du prix de lancement</vt:lpstr>
      <vt:lpstr>PowerPoint Presentation</vt:lpstr>
      <vt:lpstr>CEPMB 101 Parlons de chiffres</vt:lpstr>
      <vt:lpstr>Pour communiquer avec le personnel du Conseil</vt:lpstr>
    </vt:vector>
  </TitlesOfParts>
  <Manager>Gregory Gillespie</Manager>
  <Company>PMPRB</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Canada's Patented Medicine Prices Review Board</dc:title>
  <dc:subject>PMPRB Presentation to Pharma Pricing Market Access Outlook Europe 2010</dc:subject>
  <dc:creator>Salma Pardhan</dc:creator>
  <cp:keywords>London</cp:keywords>
  <cp:lastModifiedBy>PMPRB-CEPMB</cp:lastModifiedBy>
  <cp:revision>2307</cp:revision>
  <cp:lastPrinted>2012-11-30T18:21:04Z</cp:lastPrinted>
  <dcterms:modified xsi:type="dcterms:W3CDTF">2012-11-30T18:49:20Z</dcterms:modified>
</cp:coreProperties>
</file>